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7.jpg" ContentType="image/jpg"/>
  <Override PartName="/ppt/media/image8.jpg" ContentType="image/jpg"/>
  <Override PartName="/ppt/media/image10.jpg" ContentType="image/jpg"/>
  <Override PartName="/ppt/media/image19.jpg" ContentType="image/jpg"/>
  <Override PartName="/ppt/media/image20.jpg" ContentType="image/jpg"/>
  <Override PartName="/ppt/media/image31.jpg" ContentType="image/jpg"/>
  <Override PartName="/ppt/media/image32.jpg" ContentType="image/jpg"/>
  <Override PartName="/ppt/media/image34.jpg" ContentType="image/jpg"/>
  <Override PartName="/ppt/media/image35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9"/>
  </p:notesMasterIdLst>
  <p:handoutMasterIdLst>
    <p:handoutMasterId r:id="rId30"/>
  </p:handoutMasterIdLst>
  <p:sldIdLst>
    <p:sldId id="263" r:id="rId2"/>
    <p:sldId id="259" r:id="rId3"/>
    <p:sldId id="267" r:id="rId4"/>
    <p:sldId id="268" r:id="rId5"/>
    <p:sldId id="269" r:id="rId6"/>
    <p:sldId id="270" r:id="rId7"/>
    <p:sldId id="264" r:id="rId8"/>
    <p:sldId id="273" r:id="rId9"/>
    <p:sldId id="271" r:id="rId10"/>
    <p:sldId id="266" r:id="rId11"/>
    <p:sldId id="272" r:id="rId12"/>
    <p:sldId id="281" r:id="rId13"/>
    <p:sldId id="290" r:id="rId14"/>
    <p:sldId id="288" r:id="rId15"/>
    <p:sldId id="289" r:id="rId16"/>
    <p:sldId id="284" r:id="rId17"/>
    <p:sldId id="279" r:id="rId18"/>
    <p:sldId id="283" r:id="rId19"/>
    <p:sldId id="277" r:id="rId20"/>
    <p:sldId id="285" r:id="rId21"/>
    <p:sldId id="278" r:id="rId22"/>
    <p:sldId id="286" r:id="rId23"/>
    <p:sldId id="287" r:id="rId24"/>
    <p:sldId id="291" r:id="rId25"/>
    <p:sldId id="292" r:id="rId26"/>
    <p:sldId id="293" r:id="rId27"/>
    <p:sldId id="29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7" autoAdjust="0"/>
    <p:restoredTop sz="94704" autoAdjust="0"/>
  </p:normalViewPr>
  <p:slideViewPr>
    <p:cSldViewPr snapToGrid="0">
      <p:cViewPr varScale="1">
        <p:scale>
          <a:sx n="74" d="100"/>
          <a:sy n="74" d="100"/>
        </p:scale>
        <p:origin x="4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notesViewPr>
    <p:cSldViewPr snapToGrid="0" showGuides="1">
      <p:cViewPr varScale="1">
        <p:scale>
          <a:sx n="79" d="100"/>
          <a:sy n="79" d="100"/>
        </p:scale>
        <p:origin x="319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41D12-1BA0-4D16-B253-39E4DA7AD69F}" type="datetimeFigureOut">
              <a:rPr lang="en-US" smtClean="0"/>
              <a:t>8/17/2018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10782-FDC2-4F7C-A018-7A502E5089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83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0E036-A0EF-40EA-AC2B-818A5F8CFC1C}" type="datetimeFigureOut">
              <a:rPr lang="en-US" smtClean="0"/>
              <a:t>8/17/2018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36D52-512B-47DE-BC94-6C88A56CE9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96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36D52-512B-47DE-BC94-6C88A56CE98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22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FE10BD-31C7-4F94-8B79-564283C7F4D1}"/>
              </a:ext>
            </a:extLst>
          </p:cNvPr>
          <p:cNvGrpSpPr/>
          <p:nvPr userDrawn="1"/>
        </p:nvGrpSpPr>
        <p:grpSpPr bwMode="ltGray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9E6182-FF8F-46A0-9375-2F5806E564C7}"/>
                </a:ext>
              </a:extLst>
            </p:cNvPr>
            <p:cNvSpPr/>
            <p:nvPr/>
          </p:nvSpPr>
          <p:spPr bwMode="ltGray"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2">
              <a:extLst>
                <a:ext uri="{FF2B5EF4-FFF2-40B4-BE49-F238E27FC236}">
                  <a16:creationId xmlns:a16="http://schemas.microsoft.com/office/drawing/2014/main" id="{EB988550-657D-47EF-8D11-3880E9BB18A7}"/>
                </a:ext>
              </a:extLst>
            </p:cNvPr>
            <p:cNvSpPr>
              <a:spLocks noChangeArrowheads="1"/>
            </p:cNvSpPr>
            <p:nvPr/>
          </p:nvSpPr>
          <p:spPr bwMode="ltGray">
            <a:xfrm flipH="1">
              <a:off x="9045819" y="16002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charset="0"/>
              </a:endParaRPr>
            </a:p>
          </p:txBody>
        </p:sp>
        <p:sp>
          <p:nvSpPr>
            <p:cNvPr id="15" name="Oval 3">
              <a:extLst>
                <a:ext uri="{FF2B5EF4-FFF2-40B4-BE49-F238E27FC236}">
                  <a16:creationId xmlns:a16="http://schemas.microsoft.com/office/drawing/2014/main" id="{D30E812F-B601-4D6A-AA42-E749683D92C7}"/>
                </a:ext>
              </a:extLst>
            </p:cNvPr>
            <p:cNvSpPr>
              <a:spLocks noChangeArrowheads="1"/>
            </p:cNvSpPr>
            <p:nvPr/>
          </p:nvSpPr>
          <p:spPr bwMode="ltGray">
            <a:xfrm flipH="1">
              <a:off x="7255119" y="16002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charset="0"/>
              </a:endParaRPr>
            </a:p>
          </p:txBody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C536DB91-E05F-43A1-97AB-69C54FF76391}"/>
                </a:ext>
              </a:extLst>
            </p:cNvPr>
            <p:cNvSpPr>
              <a:spLocks noChangeArrowheads="1"/>
            </p:cNvSpPr>
            <p:nvPr/>
          </p:nvSpPr>
          <p:spPr bwMode="ltGray">
            <a:xfrm flipH="1">
              <a:off x="5464419" y="1600200"/>
              <a:ext cx="1524000" cy="1524000"/>
            </a:xfrm>
            <a:prstGeom prst="ellipse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charset="0"/>
              </a:endParaRPr>
            </a:p>
          </p:txBody>
        </p:sp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F661F136-D485-4AB6-823E-53731AC19A32}"/>
                </a:ext>
              </a:extLst>
            </p:cNvPr>
            <p:cNvSpPr>
              <a:spLocks noChangeArrowheads="1"/>
            </p:cNvSpPr>
            <p:nvPr/>
          </p:nvSpPr>
          <p:spPr bwMode="ltGray">
            <a:xfrm flipH="1">
              <a:off x="5464419" y="32766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charset="0"/>
              </a:endParaRPr>
            </a:p>
          </p:txBody>
        </p:sp>
        <p:sp>
          <p:nvSpPr>
            <p:cNvPr id="18" name="Oval 6">
              <a:extLst>
                <a:ext uri="{FF2B5EF4-FFF2-40B4-BE49-F238E27FC236}">
                  <a16:creationId xmlns:a16="http://schemas.microsoft.com/office/drawing/2014/main" id="{D8980CD3-D6A8-42BA-BB10-14592A16E5F7}"/>
                </a:ext>
              </a:extLst>
            </p:cNvPr>
            <p:cNvSpPr>
              <a:spLocks noChangeArrowheads="1"/>
            </p:cNvSpPr>
            <p:nvPr/>
          </p:nvSpPr>
          <p:spPr bwMode="ltGray">
            <a:xfrm flipH="1">
              <a:off x="3732457" y="32766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charset="0"/>
              </a:endParaRPr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8BEAD5D5-7CE5-4E8D-8D57-D4F303BA209A}"/>
                </a:ext>
              </a:extLst>
            </p:cNvPr>
            <p:cNvSpPr>
              <a:spLocks noChangeArrowheads="1"/>
            </p:cNvSpPr>
            <p:nvPr/>
          </p:nvSpPr>
          <p:spPr bwMode="ltGray">
            <a:xfrm flipH="1">
              <a:off x="9045819" y="3276600"/>
              <a:ext cx="1524000" cy="1524000"/>
            </a:xfrm>
            <a:prstGeom prst="ellipse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170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0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98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 bwMode="ltGray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 bwMode="ltGray"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2"/>
            <p:cNvSpPr>
              <a:spLocks noChangeArrowheads="1"/>
            </p:cNvSpPr>
            <p:nvPr/>
          </p:nvSpPr>
          <p:spPr bwMode="ltGray">
            <a:xfrm flipH="1">
              <a:off x="9045819" y="16002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charset="0"/>
              </a:endParaRPr>
            </a:p>
          </p:txBody>
        </p:sp>
        <p:sp>
          <p:nvSpPr>
            <p:cNvPr id="9" name="Oval 3"/>
            <p:cNvSpPr>
              <a:spLocks noChangeArrowheads="1"/>
            </p:cNvSpPr>
            <p:nvPr/>
          </p:nvSpPr>
          <p:spPr bwMode="ltGray">
            <a:xfrm flipH="1">
              <a:off x="7255119" y="16002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charset="0"/>
              </a:endParaRPr>
            </a:p>
          </p:txBody>
        </p:sp>
        <p:sp>
          <p:nvSpPr>
            <p:cNvPr id="10" name="Oval 4"/>
            <p:cNvSpPr>
              <a:spLocks noChangeArrowheads="1"/>
            </p:cNvSpPr>
            <p:nvPr/>
          </p:nvSpPr>
          <p:spPr bwMode="ltGray">
            <a:xfrm flipH="1">
              <a:off x="5464419" y="1600200"/>
              <a:ext cx="1524000" cy="1524000"/>
            </a:xfrm>
            <a:prstGeom prst="ellipse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charset="0"/>
              </a:endParaRPr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ltGray">
            <a:xfrm flipH="1">
              <a:off x="5464419" y="32766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charset="0"/>
              </a:endParaRPr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ltGray">
            <a:xfrm flipH="1">
              <a:off x="3732457" y="3276600"/>
              <a:ext cx="1524000" cy="1524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charset="0"/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ltGray">
            <a:xfrm flipH="1">
              <a:off x="9045819" y="3276600"/>
              <a:ext cx="1524000" cy="1524000"/>
            </a:xfrm>
            <a:prstGeom prst="ellipse">
              <a:avLst/>
            </a:prstGeom>
            <a:noFill/>
            <a:ln w="2857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0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</a:t>
            </a:r>
            <a:r>
              <a:rPr lang="en-US" dirty="0" err="1"/>
              <a:t>dayS</a:t>
            </a:r>
            <a:r>
              <a:rPr lang="en-US" dirty="0"/>
              <a:t>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22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9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2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2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5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6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5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08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62155A9-2BEA-4E1A-A809-3AB570F0F12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065AC75-1249-4E09-98C2-7F947F5195AA}"/>
              </a:ext>
            </a:extLst>
          </p:cNvPr>
          <p:cNvGrpSpPr/>
          <p:nvPr userDrawn="1"/>
        </p:nvGrpSpPr>
        <p:grpSpPr>
          <a:xfrm>
            <a:off x="1860687" y="450998"/>
            <a:ext cx="7620000" cy="1139952"/>
            <a:chOff x="1860687" y="450998"/>
            <a:chExt cx="7620000" cy="113995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205265-26A5-4498-8389-D862755C18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860687" y="450998"/>
              <a:ext cx="7620000" cy="1139952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8EDEE48-4AD3-418E-A4D3-393108799EE6}"/>
                </a:ext>
              </a:extLst>
            </p:cNvPr>
            <p:cNvGrpSpPr/>
            <p:nvPr userDrawn="1"/>
          </p:nvGrpSpPr>
          <p:grpSpPr>
            <a:xfrm>
              <a:off x="1860687" y="450998"/>
              <a:ext cx="7615237" cy="1106488"/>
              <a:chOff x="1891518" y="519806"/>
              <a:chExt cx="7615237" cy="1106488"/>
            </a:xfrm>
          </p:grpSpPr>
          <p:sp>
            <p:nvSpPr>
              <p:cNvPr id="11" name="Oval 6">
                <a:extLst>
                  <a:ext uri="{FF2B5EF4-FFF2-40B4-BE49-F238E27FC236}">
                    <a16:creationId xmlns:a16="http://schemas.microsoft.com/office/drawing/2014/main" id="{0F9FC58B-89C0-4F74-A51F-5C2D7A7EB5D0}"/>
                  </a:ext>
                </a:extLst>
              </p:cNvPr>
              <p:cNvSpPr>
                <a:spLocks noChangeArrowheads="1"/>
              </p:cNvSpPr>
              <p:nvPr/>
            </p:nvSpPr>
            <p:spPr bwMode="hidden">
              <a:xfrm flipH="1">
                <a:off x="5688818" y="519806"/>
                <a:ext cx="1104900" cy="11049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2400" dirty="0">
                  <a:latin typeface="Times New Roman" charset="0"/>
                </a:endParaRPr>
              </a:p>
            </p:txBody>
          </p:sp>
          <p:sp>
            <p:nvSpPr>
              <p:cNvPr id="12" name="Oval 7">
                <a:extLst>
                  <a:ext uri="{FF2B5EF4-FFF2-40B4-BE49-F238E27FC236}">
                    <a16:creationId xmlns:a16="http://schemas.microsoft.com/office/drawing/2014/main" id="{866B115C-2F45-4F77-8809-D5D4802C3E4A}"/>
                  </a:ext>
                </a:extLst>
              </p:cNvPr>
              <p:cNvSpPr>
                <a:spLocks noChangeArrowheads="1"/>
              </p:cNvSpPr>
              <p:nvPr/>
            </p:nvSpPr>
            <p:spPr bwMode="hidden">
              <a:xfrm flipH="1">
                <a:off x="8403443" y="519806"/>
                <a:ext cx="1103312" cy="11049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2400" dirty="0">
                  <a:latin typeface="Times New Roman" charset="0"/>
                </a:endParaRPr>
              </a:p>
            </p:txBody>
          </p:sp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17E7558C-A7D4-42C6-85DA-400BF2829DBE}"/>
                  </a:ext>
                </a:extLst>
              </p:cNvPr>
              <p:cNvSpPr>
                <a:spLocks noChangeArrowheads="1"/>
              </p:cNvSpPr>
              <p:nvPr/>
            </p:nvSpPr>
            <p:spPr bwMode="hidden">
              <a:xfrm flipH="1">
                <a:off x="1891518" y="521394"/>
                <a:ext cx="1103312" cy="11049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2400" dirty="0">
                  <a:latin typeface="Times New Roman" charset="0"/>
                </a:endParaRPr>
              </a:p>
            </p:txBody>
          </p:sp>
          <p:sp>
            <p:nvSpPr>
              <p:cNvPr id="14" name="Oval 9">
                <a:extLst>
                  <a:ext uri="{FF2B5EF4-FFF2-40B4-BE49-F238E27FC236}">
                    <a16:creationId xmlns:a16="http://schemas.microsoft.com/office/drawing/2014/main" id="{D8421EEE-43EE-4012-8C02-BA25EFE7DC55}"/>
                  </a:ext>
                </a:extLst>
              </p:cNvPr>
              <p:cNvSpPr>
                <a:spLocks noChangeArrowheads="1"/>
              </p:cNvSpPr>
              <p:nvPr/>
            </p:nvSpPr>
            <p:spPr bwMode="hidden">
              <a:xfrm flipH="1">
                <a:off x="7144555" y="519806"/>
                <a:ext cx="1103312" cy="1104900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E0E0F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sz="2400" dirty="0">
                  <a:latin typeface="Times New Roman" charset="0"/>
                </a:endParaRPr>
              </a:p>
            </p:txBody>
          </p:sp>
          <p:sp>
            <p:nvSpPr>
              <p:cNvPr id="15" name="Oval 10">
                <a:extLst>
                  <a:ext uri="{FF2B5EF4-FFF2-40B4-BE49-F238E27FC236}">
                    <a16:creationId xmlns:a16="http://schemas.microsoft.com/office/drawing/2014/main" id="{7F2500DF-DD68-4D63-B61A-108C7829CE37}"/>
                  </a:ext>
                </a:extLst>
              </p:cNvPr>
              <p:cNvSpPr>
                <a:spLocks noChangeArrowheads="1"/>
              </p:cNvSpPr>
              <p:nvPr/>
            </p:nvSpPr>
            <p:spPr bwMode="hidden">
              <a:xfrm flipH="1">
                <a:off x="3178980" y="519806"/>
                <a:ext cx="1103312" cy="1104900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sz="2400" dirty="0">
                  <a:latin typeface="Times New Roman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96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5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mailto:minhnb@soict.hust.edu.vn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F0ADB4E-94F7-4499-A048-25702426F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57200" y="4571999"/>
            <a:ext cx="7772400" cy="1851178"/>
          </a:xfrm>
        </p:spPr>
        <p:txBody>
          <a:bodyPr>
            <a:normAutofit/>
          </a:bodyPr>
          <a:lstStyle/>
          <a:p>
            <a:r>
              <a:rPr lang="en-US" sz="4600" dirty="0"/>
              <a:t>Crossing IOT Platforms For  Extension Problem of Smart Environments 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8610600" y="4571999"/>
            <a:ext cx="3200400" cy="1851178"/>
          </a:xfrm>
        </p:spPr>
        <p:txBody>
          <a:bodyPr>
            <a:normAutofit/>
          </a:bodyPr>
          <a:lstStyle/>
          <a:p>
            <a:r>
              <a:rPr lang="en-US" b="1" dirty="0"/>
              <a:t>Binh Minh Nguyen</a:t>
            </a:r>
          </a:p>
          <a:p>
            <a:r>
              <a:rPr lang="en-US" dirty="0"/>
              <a:t>Hanoi University of Science and Technology</a:t>
            </a:r>
          </a:p>
          <a:p>
            <a:endParaRPr lang="en-US" dirty="0"/>
          </a:p>
          <a:p>
            <a:r>
              <a:rPr lang="en-US" dirty="0"/>
              <a:t>August 2018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D96B72-46E2-410D-AD3A-DA76EE6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233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8498B7-553E-4F59-A6D1-B7F56A185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040388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smart city">
            <a:extLst>
              <a:ext uri="{FF2B5EF4-FFF2-40B4-BE49-F238E27FC236}">
                <a16:creationId xmlns:a16="http://schemas.microsoft.com/office/drawing/2014/main" id="{254B7A14-F116-49DF-8F62-BE7F1793F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423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057E773-98BD-45AF-BFF1-505D25EAD4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323" y="4233671"/>
            <a:ext cx="2472558" cy="24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C1927-0167-4872-A343-6EF2ACE12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IoT Platform?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2D79C-4EF3-48AE-BFA6-D5FFCD89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An IoT Platform is an integrated suite of components that enable:</a:t>
            </a:r>
          </a:p>
          <a:p>
            <a:pPr marL="685800" lvl="1" indent="-228600"/>
            <a:r>
              <a:rPr lang="en-US" sz="2400" dirty="0"/>
              <a:t>Development and deployment of applications</a:t>
            </a:r>
          </a:p>
          <a:p>
            <a:pPr marL="685800" lvl="1" indent="-228600"/>
            <a:r>
              <a:rPr lang="en-US" sz="2400" dirty="0"/>
              <a:t>Interaction between devices (Things) and cloud applications</a:t>
            </a:r>
          </a:p>
          <a:p>
            <a:pPr marL="685800" lvl="1" indent="-228600"/>
            <a:r>
              <a:rPr lang="en-US" sz="2400" dirty="0"/>
              <a:t>Remote data collection and analysis</a:t>
            </a:r>
          </a:p>
          <a:p>
            <a:pPr marL="685800" lvl="1" indent="-228600"/>
            <a:r>
              <a:rPr lang="en-US" sz="2400" dirty="0"/>
              <a:t>Provide secure connectivity</a:t>
            </a:r>
          </a:p>
          <a:p>
            <a:pPr marL="685800" lvl="1" indent="-228600"/>
            <a:r>
              <a:rPr lang="en-US" sz="2400" dirty="0"/>
              <a:t>Monitor, manage and control connected devices and infrastructure.</a:t>
            </a:r>
          </a:p>
          <a:p>
            <a:pPr marL="685800" lvl="1" indent="-228600"/>
            <a:r>
              <a:rPr lang="en-US" sz="2400" dirty="0"/>
              <a:t>Integration with 3rd  party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61B04-356D-4A25-9BDD-DDAE6C10C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E39DD-39DF-4AFD-A16E-86E54BBEE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BFCA3-5E1F-4662-93C9-3BB219A6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z="1600" smtClean="0"/>
              <a:pPr/>
              <a:t>10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158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E422-024E-4D44-9F14-6DE3B2A98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Platform Reference Architecture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EBABFAD-9F03-423E-8E7E-945C2A94488F}"/>
              </a:ext>
            </a:extLst>
          </p:cNvPr>
          <p:cNvGrpSpPr/>
          <p:nvPr/>
        </p:nvGrpSpPr>
        <p:grpSpPr>
          <a:xfrm>
            <a:off x="682621" y="2084832"/>
            <a:ext cx="10826758" cy="4269675"/>
            <a:chOff x="304800" y="895350"/>
            <a:chExt cx="8610600" cy="3395703"/>
          </a:xfrm>
        </p:grpSpPr>
        <p:sp>
          <p:nvSpPr>
            <p:cNvPr id="78" name="object 5">
              <a:extLst>
                <a:ext uri="{FF2B5EF4-FFF2-40B4-BE49-F238E27FC236}">
                  <a16:creationId xmlns:a16="http://schemas.microsoft.com/office/drawing/2014/main" id="{679340BF-D613-4859-BD5A-8D9DF6D5B941}"/>
                </a:ext>
              </a:extLst>
            </p:cNvPr>
            <p:cNvSpPr/>
            <p:nvPr/>
          </p:nvSpPr>
          <p:spPr>
            <a:xfrm>
              <a:off x="304800" y="895350"/>
              <a:ext cx="8610600" cy="2590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6">
              <a:extLst>
                <a:ext uri="{FF2B5EF4-FFF2-40B4-BE49-F238E27FC236}">
                  <a16:creationId xmlns:a16="http://schemas.microsoft.com/office/drawing/2014/main" id="{8CF4CF17-9465-4F8E-AF6B-942C1E269B50}"/>
                </a:ext>
              </a:extLst>
            </p:cNvPr>
            <p:cNvSpPr/>
            <p:nvPr/>
          </p:nvSpPr>
          <p:spPr>
            <a:xfrm>
              <a:off x="304800" y="895350"/>
              <a:ext cx="8610600" cy="2590800"/>
            </a:xfrm>
            <a:custGeom>
              <a:avLst/>
              <a:gdLst/>
              <a:ahLst/>
              <a:cxnLst/>
              <a:rect l="l" t="t" r="r" b="b"/>
              <a:pathLst>
                <a:path w="8610600" h="2590800">
                  <a:moveTo>
                    <a:pt x="0" y="0"/>
                  </a:moveTo>
                  <a:lnTo>
                    <a:pt x="8610600" y="0"/>
                  </a:lnTo>
                  <a:lnTo>
                    <a:pt x="86106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">
              <a:extLst>
                <a:ext uri="{FF2B5EF4-FFF2-40B4-BE49-F238E27FC236}">
                  <a16:creationId xmlns:a16="http://schemas.microsoft.com/office/drawing/2014/main" id="{BCFCEB0C-EA77-48B8-B544-2C64B499A423}"/>
                </a:ext>
              </a:extLst>
            </p:cNvPr>
            <p:cNvSpPr/>
            <p:nvPr/>
          </p:nvSpPr>
          <p:spPr>
            <a:xfrm>
              <a:off x="6911340" y="1962150"/>
              <a:ext cx="191770" cy="121920"/>
            </a:xfrm>
            <a:custGeom>
              <a:avLst/>
              <a:gdLst/>
              <a:ahLst/>
              <a:cxnLst/>
              <a:rect l="l" t="t" r="r" b="b"/>
              <a:pathLst>
                <a:path w="191770" h="121919">
                  <a:moveTo>
                    <a:pt x="0" y="121920"/>
                  </a:moveTo>
                  <a:lnTo>
                    <a:pt x="191707" y="121920"/>
                  </a:lnTo>
                  <a:lnTo>
                    <a:pt x="191707" y="0"/>
                  </a:lnTo>
                  <a:lnTo>
                    <a:pt x="0" y="0"/>
                  </a:lnTo>
                  <a:lnTo>
                    <a:pt x="0" y="121920"/>
                  </a:lnTo>
                  <a:close/>
                </a:path>
              </a:pathLst>
            </a:custGeom>
            <a:solidFill>
              <a:srgbClr val="86AA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">
              <a:extLst>
                <a:ext uri="{FF2B5EF4-FFF2-40B4-BE49-F238E27FC236}">
                  <a16:creationId xmlns:a16="http://schemas.microsoft.com/office/drawing/2014/main" id="{E5D9E442-7EAF-4FFE-98AC-9A102C172690}"/>
                </a:ext>
              </a:extLst>
            </p:cNvPr>
            <p:cNvSpPr/>
            <p:nvPr/>
          </p:nvSpPr>
          <p:spPr>
            <a:xfrm>
              <a:off x="5265196" y="1962150"/>
              <a:ext cx="183515" cy="121920"/>
            </a:xfrm>
            <a:custGeom>
              <a:avLst/>
              <a:gdLst/>
              <a:ahLst/>
              <a:cxnLst/>
              <a:rect l="l" t="t" r="r" b="b"/>
              <a:pathLst>
                <a:path w="183514" h="121919">
                  <a:moveTo>
                    <a:pt x="0" y="121920"/>
                  </a:moveTo>
                  <a:lnTo>
                    <a:pt x="183103" y="121920"/>
                  </a:lnTo>
                  <a:lnTo>
                    <a:pt x="183103" y="0"/>
                  </a:lnTo>
                  <a:lnTo>
                    <a:pt x="0" y="0"/>
                  </a:lnTo>
                  <a:lnTo>
                    <a:pt x="0" y="121920"/>
                  </a:lnTo>
                  <a:close/>
                </a:path>
              </a:pathLst>
            </a:custGeom>
            <a:solidFill>
              <a:srgbClr val="86AA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9">
              <a:extLst>
                <a:ext uri="{FF2B5EF4-FFF2-40B4-BE49-F238E27FC236}">
                  <a16:creationId xmlns:a16="http://schemas.microsoft.com/office/drawing/2014/main" id="{690676B2-1F13-41AF-82C3-74F1DC84232C}"/>
                </a:ext>
              </a:extLst>
            </p:cNvPr>
            <p:cNvSpPr/>
            <p:nvPr/>
          </p:nvSpPr>
          <p:spPr>
            <a:xfrm>
              <a:off x="3634740" y="1962150"/>
              <a:ext cx="167640" cy="121920"/>
            </a:xfrm>
            <a:custGeom>
              <a:avLst/>
              <a:gdLst/>
              <a:ahLst/>
              <a:cxnLst/>
              <a:rect l="l" t="t" r="r" b="b"/>
              <a:pathLst>
                <a:path w="167639" h="121919">
                  <a:moveTo>
                    <a:pt x="0" y="121920"/>
                  </a:moveTo>
                  <a:lnTo>
                    <a:pt x="167416" y="121920"/>
                  </a:lnTo>
                  <a:lnTo>
                    <a:pt x="167416" y="0"/>
                  </a:lnTo>
                  <a:lnTo>
                    <a:pt x="0" y="0"/>
                  </a:lnTo>
                  <a:lnTo>
                    <a:pt x="0" y="121920"/>
                  </a:lnTo>
                  <a:close/>
                </a:path>
              </a:pathLst>
            </a:custGeom>
            <a:solidFill>
              <a:srgbClr val="86AA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10">
              <a:extLst>
                <a:ext uri="{FF2B5EF4-FFF2-40B4-BE49-F238E27FC236}">
                  <a16:creationId xmlns:a16="http://schemas.microsoft.com/office/drawing/2014/main" id="{1BE38F3B-F9A8-4EFC-9BF5-405E08F3499E}"/>
                </a:ext>
              </a:extLst>
            </p:cNvPr>
            <p:cNvSpPr/>
            <p:nvPr/>
          </p:nvSpPr>
          <p:spPr>
            <a:xfrm>
              <a:off x="2016251" y="1962150"/>
              <a:ext cx="155575" cy="121920"/>
            </a:xfrm>
            <a:custGeom>
              <a:avLst/>
              <a:gdLst/>
              <a:ahLst/>
              <a:cxnLst/>
              <a:rect l="l" t="t" r="r" b="b"/>
              <a:pathLst>
                <a:path w="155575" h="121919">
                  <a:moveTo>
                    <a:pt x="0" y="121920"/>
                  </a:moveTo>
                  <a:lnTo>
                    <a:pt x="155448" y="121920"/>
                  </a:lnTo>
                  <a:lnTo>
                    <a:pt x="155448" y="0"/>
                  </a:lnTo>
                  <a:lnTo>
                    <a:pt x="0" y="0"/>
                  </a:lnTo>
                  <a:lnTo>
                    <a:pt x="0" y="121920"/>
                  </a:lnTo>
                  <a:close/>
                </a:path>
              </a:pathLst>
            </a:custGeom>
            <a:solidFill>
              <a:srgbClr val="86AA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11">
              <a:extLst>
                <a:ext uri="{FF2B5EF4-FFF2-40B4-BE49-F238E27FC236}">
                  <a16:creationId xmlns:a16="http://schemas.microsoft.com/office/drawing/2014/main" id="{5492D221-D616-47C3-B8CA-A8678B675EEA}"/>
                </a:ext>
              </a:extLst>
            </p:cNvPr>
            <p:cNvSpPr/>
            <p:nvPr/>
          </p:nvSpPr>
          <p:spPr>
            <a:xfrm>
              <a:off x="6911340" y="2602229"/>
              <a:ext cx="175260" cy="121920"/>
            </a:xfrm>
            <a:custGeom>
              <a:avLst/>
              <a:gdLst/>
              <a:ahLst/>
              <a:cxnLst/>
              <a:rect l="l" t="t" r="r" b="b"/>
              <a:pathLst>
                <a:path w="175259" h="121919">
                  <a:moveTo>
                    <a:pt x="0" y="121920"/>
                  </a:moveTo>
                  <a:lnTo>
                    <a:pt x="175259" y="121920"/>
                  </a:lnTo>
                  <a:lnTo>
                    <a:pt x="175259" y="0"/>
                  </a:lnTo>
                  <a:lnTo>
                    <a:pt x="0" y="0"/>
                  </a:lnTo>
                  <a:lnTo>
                    <a:pt x="0" y="121920"/>
                  </a:lnTo>
                  <a:close/>
                </a:path>
              </a:pathLst>
            </a:custGeom>
            <a:solidFill>
              <a:srgbClr val="C2A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12">
              <a:extLst>
                <a:ext uri="{FF2B5EF4-FFF2-40B4-BE49-F238E27FC236}">
                  <a16:creationId xmlns:a16="http://schemas.microsoft.com/office/drawing/2014/main" id="{05C97DB6-7821-4D79-A03E-52629C9DDDCD}"/>
                </a:ext>
              </a:extLst>
            </p:cNvPr>
            <p:cNvSpPr/>
            <p:nvPr/>
          </p:nvSpPr>
          <p:spPr>
            <a:xfrm>
              <a:off x="5265196" y="2602229"/>
              <a:ext cx="183515" cy="121920"/>
            </a:xfrm>
            <a:custGeom>
              <a:avLst/>
              <a:gdLst/>
              <a:ahLst/>
              <a:cxnLst/>
              <a:rect l="l" t="t" r="r" b="b"/>
              <a:pathLst>
                <a:path w="183514" h="121919">
                  <a:moveTo>
                    <a:pt x="0" y="121920"/>
                  </a:moveTo>
                  <a:lnTo>
                    <a:pt x="183103" y="121920"/>
                  </a:lnTo>
                  <a:lnTo>
                    <a:pt x="183103" y="0"/>
                  </a:lnTo>
                  <a:lnTo>
                    <a:pt x="0" y="0"/>
                  </a:lnTo>
                  <a:lnTo>
                    <a:pt x="0" y="121920"/>
                  </a:lnTo>
                  <a:close/>
                </a:path>
              </a:pathLst>
            </a:custGeom>
            <a:solidFill>
              <a:srgbClr val="C2A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13">
              <a:extLst>
                <a:ext uri="{FF2B5EF4-FFF2-40B4-BE49-F238E27FC236}">
                  <a16:creationId xmlns:a16="http://schemas.microsoft.com/office/drawing/2014/main" id="{A506D874-D2A5-4FCD-8F61-4A8CFCC3E2EF}"/>
                </a:ext>
              </a:extLst>
            </p:cNvPr>
            <p:cNvSpPr/>
            <p:nvPr/>
          </p:nvSpPr>
          <p:spPr>
            <a:xfrm>
              <a:off x="3634740" y="2602229"/>
              <a:ext cx="167640" cy="121920"/>
            </a:xfrm>
            <a:custGeom>
              <a:avLst/>
              <a:gdLst/>
              <a:ahLst/>
              <a:cxnLst/>
              <a:rect l="l" t="t" r="r" b="b"/>
              <a:pathLst>
                <a:path w="167639" h="121919">
                  <a:moveTo>
                    <a:pt x="0" y="121920"/>
                  </a:moveTo>
                  <a:lnTo>
                    <a:pt x="167416" y="121920"/>
                  </a:lnTo>
                  <a:lnTo>
                    <a:pt x="167416" y="0"/>
                  </a:lnTo>
                  <a:lnTo>
                    <a:pt x="0" y="0"/>
                  </a:lnTo>
                  <a:lnTo>
                    <a:pt x="0" y="121920"/>
                  </a:lnTo>
                  <a:close/>
                </a:path>
              </a:pathLst>
            </a:custGeom>
            <a:solidFill>
              <a:srgbClr val="C2A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14">
              <a:extLst>
                <a:ext uri="{FF2B5EF4-FFF2-40B4-BE49-F238E27FC236}">
                  <a16:creationId xmlns:a16="http://schemas.microsoft.com/office/drawing/2014/main" id="{A8D5D79F-CA53-4BE6-A5E4-8017282A0850}"/>
                </a:ext>
              </a:extLst>
            </p:cNvPr>
            <p:cNvSpPr/>
            <p:nvPr/>
          </p:nvSpPr>
          <p:spPr>
            <a:xfrm>
              <a:off x="2019913" y="2602229"/>
              <a:ext cx="152400" cy="121920"/>
            </a:xfrm>
            <a:custGeom>
              <a:avLst/>
              <a:gdLst/>
              <a:ahLst/>
              <a:cxnLst/>
              <a:rect l="l" t="t" r="r" b="b"/>
              <a:pathLst>
                <a:path w="152400" h="121919">
                  <a:moveTo>
                    <a:pt x="0" y="121920"/>
                  </a:moveTo>
                  <a:lnTo>
                    <a:pt x="151786" y="121920"/>
                  </a:lnTo>
                  <a:lnTo>
                    <a:pt x="151786" y="0"/>
                  </a:lnTo>
                  <a:lnTo>
                    <a:pt x="0" y="0"/>
                  </a:lnTo>
                  <a:lnTo>
                    <a:pt x="0" y="121920"/>
                  </a:lnTo>
                  <a:close/>
                </a:path>
              </a:pathLst>
            </a:custGeom>
            <a:solidFill>
              <a:srgbClr val="C2A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16">
              <a:extLst>
                <a:ext uri="{FF2B5EF4-FFF2-40B4-BE49-F238E27FC236}">
                  <a16:creationId xmlns:a16="http://schemas.microsoft.com/office/drawing/2014/main" id="{5DF2769B-FCD4-4124-B9DF-77507D7ED96F}"/>
                </a:ext>
              </a:extLst>
            </p:cNvPr>
            <p:cNvSpPr/>
            <p:nvPr/>
          </p:nvSpPr>
          <p:spPr>
            <a:xfrm>
              <a:off x="562355" y="1526133"/>
              <a:ext cx="1463040" cy="1589405"/>
            </a:xfrm>
            <a:custGeom>
              <a:avLst/>
              <a:gdLst/>
              <a:ahLst/>
              <a:cxnLst/>
              <a:rect l="l" t="t" r="r" b="b"/>
              <a:pathLst>
                <a:path w="1463039" h="1589405">
                  <a:moveTo>
                    <a:pt x="0" y="1588852"/>
                  </a:moveTo>
                  <a:lnTo>
                    <a:pt x="1463040" y="1588852"/>
                  </a:lnTo>
                  <a:lnTo>
                    <a:pt x="1463040" y="0"/>
                  </a:lnTo>
                  <a:lnTo>
                    <a:pt x="0" y="0"/>
                  </a:lnTo>
                  <a:lnTo>
                    <a:pt x="0" y="1588852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17">
              <a:extLst>
                <a:ext uri="{FF2B5EF4-FFF2-40B4-BE49-F238E27FC236}">
                  <a16:creationId xmlns:a16="http://schemas.microsoft.com/office/drawing/2014/main" id="{A749B9E2-1479-4649-B5D9-A7E019E0634F}"/>
                </a:ext>
              </a:extLst>
            </p:cNvPr>
            <p:cNvSpPr/>
            <p:nvPr/>
          </p:nvSpPr>
          <p:spPr>
            <a:xfrm>
              <a:off x="562355" y="1526133"/>
              <a:ext cx="1463040" cy="1589405"/>
            </a:xfrm>
            <a:custGeom>
              <a:avLst/>
              <a:gdLst/>
              <a:ahLst/>
              <a:cxnLst/>
              <a:rect l="l" t="t" r="r" b="b"/>
              <a:pathLst>
                <a:path w="1463039" h="1589405">
                  <a:moveTo>
                    <a:pt x="0" y="0"/>
                  </a:moveTo>
                  <a:lnTo>
                    <a:pt x="1463040" y="0"/>
                  </a:lnTo>
                  <a:lnTo>
                    <a:pt x="1463040" y="1588852"/>
                  </a:lnTo>
                  <a:lnTo>
                    <a:pt x="0" y="158885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18">
              <a:extLst>
                <a:ext uri="{FF2B5EF4-FFF2-40B4-BE49-F238E27FC236}">
                  <a16:creationId xmlns:a16="http://schemas.microsoft.com/office/drawing/2014/main" id="{D12E9929-F7FA-488C-B467-A2D22C673BB5}"/>
                </a:ext>
              </a:extLst>
            </p:cNvPr>
            <p:cNvSpPr/>
            <p:nvPr/>
          </p:nvSpPr>
          <p:spPr>
            <a:xfrm>
              <a:off x="2171700" y="1504950"/>
              <a:ext cx="1463040" cy="1589405"/>
            </a:xfrm>
            <a:custGeom>
              <a:avLst/>
              <a:gdLst/>
              <a:ahLst/>
              <a:cxnLst/>
              <a:rect l="l" t="t" r="r" b="b"/>
              <a:pathLst>
                <a:path w="1463039" h="1589405">
                  <a:moveTo>
                    <a:pt x="0" y="1588852"/>
                  </a:moveTo>
                  <a:lnTo>
                    <a:pt x="1463039" y="1588852"/>
                  </a:lnTo>
                  <a:lnTo>
                    <a:pt x="1463039" y="0"/>
                  </a:lnTo>
                  <a:lnTo>
                    <a:pt x="0" y="0"/>
                  </a:lnTo>
                  <a:lnTo>
                    <a:pt x="0" y="15888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19">
              <a:extLst>
                <a:ext uri="{FF2B5EF4-FFF2-40B4-BE49-F238E27FC236}">
                  <a16:creationId xmlns:a16="http://schemas.microsoft.com/office/drawing/2014/main" id="{5DB95DED-51AD-455F-95EB-E40196FCC2FD}"/>
                </a:ext>
              </a:extLst>
            </p:cNvPr>
            <p:cNvSpPr/>
            <p:nvPr/>
          </p:nvSpPr>
          <p:spPr>
            <a:xfrm>
              <a:off x="2171700" y="1504950"/>
              <a:ext cx="1463040" cy="1589405"/>
            </a:xfrm>
            <a:custGeom>
              <a:avLst/>
              <a:gdLst/>
              <a:ahLst/>
              <a:cxnLst/>
              <a:rect l="l" t="t" r="r" b="b"/>
              <a:pathLst>
                <a:path w="1463039" h="1589405">
                  <a:moveTo>
                    <a:pt x="0" y="0"/>
                  </a:moveTo>
                  <a:lnTo>
                    <a:pt x="1463040" y="0"/>
                  </a:lnTo>
                  <a:lnTo>
                    <a:pt x="1463040" y="1588852"/>
                  </a:lnTo>
                  <a:lnTo>
                    <a:pt x="0" y="158885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20">
              <a:extLst>
                <a:ext uri="{FF2B5EF4-FFF2-40B4-BE49-F238E27FC236}">
                  <a16:creationId xmlns:a16="http://schemas.microsoft.com/office/drawing/2014/main" id="{1AD85BBF-4336-48B5-8213-8BB2F1A11896}"/>
                </a:ext>
              </a:extLst>
            </p:cNvPr>
            <p:cNvSpPr/>
            <p:nvPr/>
          </p:nvSpPr>
          <p:spPr>
            <a:xfrm>
              <a:off x="3802156" y="1508437"/>
              <a:ext cx="1463040" cy="1589405"/>
            </a:xfrm>
            <a:custGeom>
              <a:avLst/>
              <a:gdLst/>
              <a:ahLst/>
              <a:cxnLst/>
              <a:rect l="l" t="t" r="r" b="b"/>
              <a:pathLst>
                <a:path w="1463039" h="1589405">
                  <a:moveTo>
                    <a:pt x="0" y="1588852"/>
                  </a:moveTo>
                  <a:lnTo>
                    <a:pt x="1463039" y="1588852"/>
                  </a:lnTo>
                  <a:lnTo>
                    <a:pt x="1463039" y="0"/>
                  </a:lnTo>
                  <a:lnTo>
                    <a:pt x="0" y="0"/>
                  </a:lnTo>
                  <a:lnTo>
                    <a:pt x="0" y="1588852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21">
              <a:extLst>
                <a:ext uri="{FF2B5EF4-FFF2-40B4-BE49-F238E27FC236}">
                  <a16:creationId xmlns:a16="http://schemas.microsoft.com/office/drawing/2014/main" id="{58CFD65B-5C52-4675-926F-7658F81CD85F}"/>
                </a:ext>
              </a:extLst>
            </p:cNvPr>
            <p:cNvSpPr/>
            <p:nvPr/>
          </p:nvSpPr>
          <p:spPr>
            <a:xfrm>
              <a:off x="3802156" y="1508437"/>
              <a:ext cx="1463040" cy="1589405"/>
            </a:xfrm>
            <a:custGeom>
              <a:avLst/>
              <a:gdLst/>
              <a:ahLst/>
              <a:cxnLst/>
              <a:rect l="l" t="t" r="r" b="b"/>
              <a:pathLst>
                <a:path w="1463039" h="1589405">
                  <a:moveTo>
                    <a:pt x="0" y="0"/>
                  </a:moveTo>
                  <a:lnTo>
                    <a:pt x="1463040" y="0"/>
                  </a:lnTo>
                  <a:lnTo>
                    <a:pt x="1463040" y="1588852"/>
                  </a:lnTo>
                  <a:lnTo>
                    <a:pt x="0" y="158885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22">
              <a:extLst>
                <a:ext uri="{FF2B5EF4-FFF2-40B4-BE49-F238E27FC236}">
                  <a16:creationId xmlns:a16="http://schemas.microsoft.com/office/drawing/2014/main" id="{31570BD1-49DA-469F-9D97-CEC148946B98}"/>
                </a:ext>
              </a:extLst>
            </p:cNvPr>
            <p:cNvSpPr/>
            <p:nvPr/>
          </p:nvSpPr>
          <p:spPr>
            <a:xfrm>
              <a:off x="5448300" y="1504950"/>
              <a:ext cx="1463040" cy="1589405"/>
            </a:xfrm>
            <a:custGeom>
              <a:avLst/>
              <a:gdLst/>
              <a:ahLst/>
              <a:cxnLst/>
              <a:rect l="l" t="t" r="r" b="b"/>
              <a:pathLst>
                <a:path w="1463040" h="1589405">
                  <a:moveTo>
                    <a:pt x="0" y="1588852"/>
                  </a:moveTo>
                  <a:lnTo>
                    <a:pt x="1463040" y="1588852"/>
                  </a:lnTo>
                  <a:lnTo>
                    <a:pt x="1463040" y="0"/>
                  </a:lnTo>
                  <a:lnTo>
                    <a:pt x="0" y="0"/>
                  </a:lnTo>
                  <a:lnTo>
                    <a:pt x="0" y="15888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23">
              <a:extLst>
                <a:ext uri="{FF2B5EF4-FFF2-40B4-BE49-F238E27FC236}">
                  <a16:creationId xmlns:a16="http://schemas.microsoft.com/office/drawing/2014/main" id="{C4EC9E78-43EA-466C-A28F-5730236C7B20}"/>
                </a:ext>
              </a:extLst>
            </p:cNvPr>
            <p:cNvSpPr/>
            <p:nvPr/>
          </p:nvSpPr>
          <p:spPr>
            <a:xfrm>
              <a:off x="5448300" y="1504950"/>
              <a:ext cx="1463040" cy="1589405"/>
            </a:xfrm>
            <a:custGeom>
              <a:avLst/>
              <a:gdLst/>
              <a:ahLst/>
              <a:cxnLst/>
              <a:rect l="l" t="t" r="r" b="b"/>
              <a:pathLst>
                <a:path w="1463040" h="1589405">
                  <a:moveTo>
                    <a:pt x="0" y="0"/>
                  </a:moveTo>
                  <a:lnTo>
                    <a:pt x="1463040" y="0"/>
                  </a:lnTo>
                  <a:lnTo>
                    <a:pt x="1463040" y="1588852"/>
                  </a:lnTo>
                  <a:lnTo>
                    <a:pt x="0" y="158885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24">
              <a:extLst>
                <a:ext uri="{FF2B5EF4-FFF2-40B4-BE49-F238E27FC236}">
                  <a16:creationId xmlns:a16="http://schemas.microsoft.com/office/drawing/2014/main" id="{3203D685-B64B-4558-9033-6815956A6BD5}"/>
                </a:ext>
              </a:extLst>
            </p:cNvPr>
            <p:cNvSpPr/>
            <p:nvPr/>
          </p:nvSpPr>
          <p:spPr>
            <a:xfrm>
              <a:off x="7086600" y="1504950"/>
              <a:ext cx="1463040" cy="1589405"/>
            </a:xfrm>
            <a:custGeom>
              <a:avLst/>
              <a:gdLst/>
              <a:ahLst/>
              <a:cxnLst/>
              <a:rect l="l" t="t" r="r" b="b"/>
              <a:pathLst>
                <a:path w="1463040" h="1589405">
                  <a:moveTo>
                    <a:pt x="0" y="1588852"/>
                  </a:moveTo>
                  <a:lnTo>
                    <a:pt x="1463040" y="1588852"/>
                  </a:lnTo>
                  <a:lnTo>
                    <a:pt x="1463040" y="0"/>
                  </a:lnTo>
                  <a:lnTo>
                    <a:pt x="0" y="0"/>
                  </a:lnTo>
                  <a:lnTo>
                    <a:pt x="0" y="15888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25">
              <a:extLst>
                <a:ext uri="{FF2B5EF4-FFF2-40B4-BE49-F238E27FC236}">
                  <a16:creationId xmlns:a16="http://schemas.microsoft.com/office/drawing/2014/main" id="{73E13EAE-EDF3-45CA-A9C3-2CBD02D0136C}"/>
                </a:ext>
              </a:extLst>
            </p:cNvPr>
            <p:cNvSpPr/>
            <p:nvPr/>
          </p:nvSpPr>
          <p:spPr>
            <a:xfrm>
              <a:off x="7086600" y="1504950"/>
              <a:ext cx="1463040" cy="1589405"/>
            </a:xfrm>
            <a:custGeom>
              <a:avLst/>
              <a:gdLst/>
              <a:ahLst/>
              <a:cxnLst/>
              <a:rect l="l" t="t" r="r" b="b"/>
              <a:pathLst>
                <a:path w="1463040" h="1589405">
                  <a:moveTo>
                    <a:pt x="0" y="0"/>
                  </a:moveTo>
                  <a:lnTo>
                    <a:pt x="1463040" y="0"/>
                  </a:lnTo>
                  <a:lnTo>
                    <a:pt x="1463040" y="1588852"/>
                  </a:lnTo>
                  <a:lnTo>
                    <a:pt x="0" y="158885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26">
              <a:extLst>
                <a:ext uri="{FF2B5EF4-FFF2-40B4-BE49-F238E27FC236}">
                  <a16:creationId xmlns:a16="http://schemas.microsoft.com/office/drawing/2014/main" id="{7F90C5C1-99B1-447D-882E-B9AAE4E4207E}"/>
                </a:ext>
              </a:extLst>
            </p:cNvPr>
            <p:cNvSpPr txBox="1"/>
            <p:nvPr/>
          </p:nvSpPr>
          <p:spPr>
            <a:xfrm>
              <a:off x="558695" y="1144720"/>
              <a:ext cx="1432818" cy="2937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1619885" algn="l"/>
                </a:tabLst>
              </a:pP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De</a:t>
              </a:r>
              <a:r>
                <a:rPr sz="1200" b="1" dirty="0">
                  <a:solidFill>
                    <a:srgbClr val="414141"/>
                  </a:solidFill>
                  <a:latin typeface="Arial"/>
                  <a:cs typeface="Arial"/>
                </a:rPr>
                <a:t>v</a:t>
              </a: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i</a:t>
              </a:r>
              <a:r>
                <a:rPr sz="1200" b="1" dirty="0">
                  <a:solidFill>
                    <a:srgbClr val="414141"/>
                  </a:solidFill>
                  <a:latin typeface="Arial"/>
                  <a:cs typeface="Arial"/>
                </a:rPr>
                <a:t>c</a:t>
              </a: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e</a:t>
              </a:r>
              <a:r>
                <a:rPr sz="1200" b="1" dirty="0">
                  <a:solidFill>
                    <a:srgbClr val="414141"/>
                  </a:solidFill>
                  <a:latin typeface="Arial"/>
                  <a:cs typeface="Arial"/>
                </a:rPr>
                <a:t>s</a:t>
              </a:r>
              <a:r>
                <a:rPr lang="en-US" sz="1200" b="1" dirty="0">
                  <a:solidFill>
                    <a:srgbClr val="414141"/>
                  </a:solidFill>
                  <a:latin typeface="Arial"/>
                  <a:cs typeface="Arial"/>
                </a:rPr>
                <a:t>/</a:t>
              </a:r>
              <a:r>
                <a:rPr sz="1200" b="1" spc="-15" dirty="0">
                  <a:solidFill>
                    <a:srgbClr val="414141"/>
                  </a:solidFill>
                  <a:latin typeface="Arial"/>
                  <a:cs typeface="Arial"/>
                </a:rPr>
                <a:t>S</a:t>
              </a: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en</a:t>
              </a:r>
              <a:r>
                <a:rPr sz="1200" b="1" dirty="0">
                  <a:solidFill>
                    <a:srgbClr val="414141"/>
                  </a:solidFill>
                  <a:latin typeface="Arial"/>
                  <a:cs typeface="Arial"/>
                </a:rPr>
                <a:t>s</a:t>
              </a: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o</a:t>
              </a:r>
              <a:r>
                <a:rPr sz="1200" b="1" dirty="0">
                  <a:solidFill>
                    <a:srgbClr val="414141"/>
                  </a:solidFill>
                  <a:latin typeface="Arial"/>
                  <a:cs typeface="Arial"/>
                </a:rPr>
                <a:t>rs</a:t>
              </a: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/</a:t>
              </a:r>
              <a:r>
                <a:rPr lang="en-US"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Things/</a:t>
              </a:r>
            </a:p>
            <a:p>
              <a:pPr algn="ctr">
                <a:lnSpc>
                  <a:spcPct val="100000"/>
                </a:lnSpc>
                <a:tabLst>
                  <a:tab pos="1619885" algn="l"/>
                </a:tabLst>
              </a:pPr>
              <a:r>
                <a:rPr sz="1200" b="1" spc="-15" dirty="0">
                  <a:solidFill>
                    <a:srgbClr val="414141"/>
                  </a:solidFill>
                  <a:latin typeface="Arial"/>
                  <a:cs typeface="Arial"/>
                </a:rPr>
                <a:t>A</a:t>
              </a: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ppli</a:t>
              </a:r>
              <a:r>
                <a:rPr sz="1200" b="1" dirty="0">
                  <a:solidFill>
                    <a:srgbClr val="414141"/>
                  </a:solidFill>
                  <a:latin typeface="Arial"/>
                  <a:cs typeface="Arial"/>
                </a:rPr>
                <a:t>c</a:t>
              </a: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ation</a:t>
              </a:r>
              <a:r>
                <a:rPr sz="1200" b="1" dirty="0">
                  <a:solidFill>
                    <a:srgbClr val="414141"/>
                  </a:solidFill>
                  <a:latin typeface="Arial"/>
                  <a:cs typeface="Arial"/>
                </a:rPr>
                <a:t>s</a:t>
              </a:r>
              <a:endParaRPr sz="1800" b="1" baseline="2314" dirty="0">
                <a:latin typeface="Arial"/>
                <a:cs typeface="Arial"/>
              </a:endParaRPr>
            </a:p>
          </p:txBody>
        </p:sp>
        <p:sp>
          <p:nvSpPr>
            <p:cNvPr id="99" name="object 27">
              <a:extLst>
                <a:ext uri="{FF2B5EF4-FFF2-40B4-BE49-F238E27FC236}">
                  <a16:creationId xmlns:a16="http://schemas.microsoft.com/office/drawing/2014/main" id="{A23349C8-CA55-449F-82A1-46D6B0EF25AB}"/>
                </a:ext>
              </a:extLst>
            </p:cNvPr>
            <p:cNvSpPr txBox="1"/>
            <p:nvPr/>
          </p:nvSpPr>
          <p:spPr>
            <a:xfrm>
              <a:off x="3950428" y="1144720"/>
              <a:ext cx="1166495" cy="2937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D</a:t>
              </a:r>
              <a:r>
                <a:rPr sz="1200" b="1" spc="-10" dirty="0">
                  <a:solidFill>
                    <a:srgbClr val="414141"/>
                  </a:solidFill>
                  <a:latin typeface="Arial"/>
                  <a:cs typeface="Arial"/>
                </a:rPr>
                <a:t>a</a:t>
              </a: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t</a:t>
              </a:r>
              <a:r>
                <a:rPr sz="1200" b="1" dirty="0">
                  <a:solidFill>
                    <a:srgbClr val="414141"/>
                  </a:solidFill>
                  <a:latin typeface="Arial"/>
                  <a:cs typeface="Arial"/>
                </a:rPr>
                <a:t>a</a:t>
              </a: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 I</a:t>
              </a:r>
              <a:r>
                <a:rPr sz="1200" b="1" spc="-10" dirty="0">
                  <a:solidFill>
                    <a:srgbClr val="414141"/>
                  </a:solidFill>
                  <a:latin typeface="Arial"/>
                  <a:cs typeface="Arial"/>
                </a:rPr>
                <a:t>n</a:t>
              </a: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t</a:t>
              </a:r>
              <a:r>
                <a:rPr sz="1200" b="1" spc="-10" dirty="0">
                  <a:solidFill>
                    <a:srgbClr val="414141"/>
                  </a:solidFill>
                  <a:latin typeface="Arial"/>
                  <a:cs typeface="Arial"/>
                </a:rPr>
                <a:t>eg</a:t>
              </a:r>
              <a:r>
                <a:rPr sz="1200" b="1" dirty="0">
                  <a:solidFill>
                    <a:srgbClr val="414141"/>
                  </a:solidFill>
                  <a:latin typeface="Arial"/>
                  <a:cs typeface="Arial"/>
                </a:rPr>
                <a:t>r</a:t>
              </a:r>
              <a:r>
                <a:rPr sz="1200" b="1" spc="-10" dirty="0">
                  <a:solidFill>
                    <a:srgbClr val="414141"/>
                  </a:solidFill>
                  <a:latin typeface="Arial"/>
                  <a:cs typeface="Arial"/>
                </a:rPr>
                <a:t>a</a:t>
              </a: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ti</a:t>
              </a:r>
              <a:r>
                <a:rPr sz="1200" b="1" spc="-10" dirty="0">
                  <a:solidFill>
                    <a:srgbClr val="414141"/>
                  </a:solidFill>
                  <a:latin typeface="Arial"/>
                  <a:cs typeface="Arial"/>
                </a:rPr>
                <a:t>o</a:t>
              </a:r>
              <a:r>
                <a:rPr sz="1200" b="1" dirty="0">
                  <a:solidFill>
                    <a:srgbClr val="414141"/>
                  </a:solidFill>
                  <a:latin typeface="Arial"/>
                  <a:cs typeface="Arial"/>
                </a:rPr>
                <a:t>n</a:t>
              </a: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 / Ingestio</a:t>
              </a:r>
              <a:r>
                <a:rPr sz="1200" b="1" dirty="0">
                  <a:solidFill>
                    <a:srgbClr val="414141"/>
                  </a:solidFill>
                  <a:latin typeface="Arial"/>
                  <a:cs typeface="Arial"/>
                </a:rPr>
                <a:t>n</a:t>
              </a:r>
              <a:endParaRPr sz="1200" b="1" dirty="0">
                <a:latin typeface="Arial"/>
                <a:cs typeface="Arial"/>
              </a:endParaRPr>
            </a:p>
          </p:txBody>
        </p:sp>
        <p:sp>
          <p:nvSpPr>
            <p:cNvPr id="100" name="object 28">
              <a:extLst>
                <a:ext uri="{FF2B5EF4-FFF2-40B4-BE49-F238E27FC236}">
                  <a16:creationId xmlns:a16="http://schemas.microsoft.com/office/drawing/2014/main" id="{94A705F5-EC24-44E0-8D8D-0D5FBB05A11E}"/>
                </a:ext>
              </a:extLst>
            </p:cNvPr>
            <p:cNvSpPr txBox="1"/>
            <p:nvPr/>
          </p:nvSpPr>
          <p:spPr>
            <a:xfrm>
              <a:off x="5553796" y="1138358"/>
              <a:ext cx="1252047" cy="2937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1200" b="1" spc="-15" dirty="0">
                  <a:solidFill>
                    <a:srgbClr val="414141"/>
                  </a:solidFill>
                  <a:latin typeface="Arial"/>
                  <a:cs typeface="Arial"/>
                </a:rPr>
                <a:t>S</a:t>
              </a: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t</a:t>
              </a:r>
              <a:r>
                <a:rPr sz="1200" b="1" spc="-10" dirty="0">
                  <a:solidFill>
                    <a:srgbClr val="414141"/>
                  </a:solidFill>
                  <a:latin typeface="Arial"/>
                  <a:cs typeface="Arial"/>
                </a:rPr>
                <a:t>o</a:t>
              </a:r>
              <a:r>
                <a:rPr sz="1200" b="1" dirty="0">
                  <a:solidFill>
                    <a:srgbClr val="414141"/>
                  </a:solidFill>
                  <a:latin typeface="Arial"/>
                  <a:cs typeface="Arial"/>
                </a:rPr>
                <a:t>r</a:t>
              </a:r>
              <a:r>
                <a:rPr sz="1200" b="1" spc="-10" dirty="0">
                  <a:solidFill>
                    <a:srgbClr val="414141"/>
                  </a:solidFill>
                  <a:latin typeface="Arial"/>
                  <a:cs typeface="Arial"/>
                </a:rPr>
                <a:t>ag</a:t>
              </a: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e,</a:t>
              </a:r>
              <a:r>
                <a:rPr lang="en-US"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 </a:t>
              </a:r>
              <a:r>
                <a:rPr sz="1200" b="1" spc="-15" dirty="0">
                  <a:solidFill>
                    <a:srgbClr val="414141"/>
                  </a:solidFill>
                  <a:latin typeface="Arial"/>
                  <a:cs typeface="Arial"/>
                </a:rPr>
                <a:t>A</a:t>
              </a: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nalyti</a:t>
              </a:r>
              <a:r>
                <a:rPr sz="1200" b="1" spc="-10" dirty="0">
                  <a:solidFill>
                    <a:srgbClr val="414141"/>
                  </a:solidFill>
                  <a:latin typeface="Arial"/>
                  <a:cs typeface="Arial"/>
                </a:rPr>
                <a:t>cs,</a:t>
              </a:r>
              <a:r>
                <a:rPr sz="1200" b="1" spc="5" dirty="0">
                  <a:solidFill>
                    <a:srgbClr val="414141"/>
                  </a:solidFill>
                  <a:latin typeface="Arial"/>
                  <a:cs typeface="Arial"/>
                </a:rPr>
                <a:t> </a:t>
              </a: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an</a:t>
              </a:r>
              <a:r>
                <a:rPr sz="1200" b="1" dirty="0">
                  <a:solidFill>
                    <a:srgbClr val="414141"/>
                  </a:solidFill>
                  <a:latin typeface="Arial"/>
                  <a:cs typeface="Arial"/>
                </a:rPr>
                <a:t>d </a:t>
              </a:r>
              <a:r>
                <a:rPr sz="1200" b="1" spc="-10" dirty="0">
                  <a:solidFill>
                    <a:srgbClr val="414141"/>
                  </a:solidFill>
                  <a:latin typeface="Arial"/>
                  <a:cs typeface="Arial"/>
                </a:rPr>
                <a:t>Q</a:t>
              </a:r>
              <a:r>
                <a:rPr sz="1200" b="1" spc="-15" dirty="0">
                  <a:solidFill>
                    <a:srgbClr val="414141"/>
                  </a:solidFill>
                  <a:latin typeface="Arial"/>
                  <a:cs typeface="Arial"/>
                </a:rPr>
                <a:t>u</a:t>
              </a: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e</a:t>
              </a:r>
              <a:r>
                <a:rPr sz="1200" b="1" dirty="0">
                  <a:solidFill>
                    <a:srgbClr val="414141"/>
                  </a:solidFill>
                  <a:latin typeface="Arial"/>
                  <a:cs typeface="Arial"/>
                </a:rPr>
                <a:t>ry</a:t>
              </a:r>
              <a:endParaRPr sz="1200" b="1" dirty="0">
                <a:latin typeface="Arial"/>
                <a:cs typeface="Arial"/>
              </a:endParaRPr>
            </a:p>
          </p:txBody>
        </p:sp>
        <p:sp>
          <p:nvSpPr>
            <p:cNvPr id="101" name="object 29">
              <a:extLst>
                <a:ext uri="{FF2B5EF4-FFF2-40B4-BE49-F238E27FC236}">
                  <a16:creationId xmlns:a16="http://schemas.microsoft.com/office/drawing/2014/main" id="{993F7761-FEA6-4B25-A63D-BD51C1B60976}"/>
                </a:ext>
              </a:extLst>
            </p:cNvPr>
            <p:cNvSpPr txBox="1"/>
            <p:nvPr/>
          </p:nvSpPr>
          <p:spPr>
            <a:xfrm>
              <a:off x="7393623" y="1209024"/>
              <a:ext cx="848994" cy="1524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1200" b="1" spc="-35" dirty="0">
                  <a:solidFill>
                    <a:srgbClr val="414141"/>
                  </a:solidFill>
                  <a:latin typeface="Arial"/>
                  <a:cs typeface="Arial"/>
                </a:rPr>
                <a:t>V</a:t>
              </a: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i</a:t>
              </a:r>
              <a:r>
                <a:rPr sz="1200" b="1" dirty="0">
                  <a:solidFill>
                    <a:srgbClr val="414141"/>
                  </a:solidFill>
                  <a:latin typeface="Arial"/>
                  <a:cs typeface="Arial"/>
                </a:rPr>
                <a:t>s</a:t>
              </a: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uali</a:t>
              </a:r>
              <a:r>
                <a:rPr sz="1200" b="1" dirty="0">
                  <a:solidFill>
                    <a:srgbClr val="414141"/>
                  </a:solidFill>
                  <a:latin typeface="Arial"/>
                  <a:cs typeface="Arial"/>
                </a:rPr>
                <a:t>z</a:t>
              </a: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atio</a:t>
              </a:r>
              <a:r>
                <a:rPr sz="1200" b="1" dirty="0">
                  <a:solidFill>
                    <a:srgbClr val="414141"/>
                  </a:solidFill>
                  <a:latin typeface="Arial"/>
                  <a:cs typeface="Arial"/>
                </a:rPr>
                <a:t>n</a:t>
              </a:r>
              <a:endParaRPr sz="1200" b="1" dirty="0">
                <a:latin typeface="Arial"/>
                <a:cs typeface="Arial"/>
              </a:endParaRPr>
            </a:p>
          </p:txBody>
        </p:sp>
        <p:sp>
          <p:nvSpPr>
            <p:cNvPr id="102" name="object 30">
              <a:extLst>
                <a:ext uri="{FF2B5EF4-FFF2-40B4-BE49-F238E27FC236}">
                  <a16:creationId xmlns:a16="http://schemas.microsoft.com/office/drawing/2014/main" id="{42AE9CEE-9C60-44C0-9E47-6D44A52C0499}"/>
                </a:ext>
              </a:extLst>
            </p:cNvPr>
            <p:cNvSpPr txBox="1"/>
            <p:nvPr/>
          </p:nvSpPr>
          <p:spPr>
            <a:xfrm>
              <a:off x="8704718" y="1987384"/>
              <a:ext cx="146866" cy="574675"/>
            </a:xfrm>
            <a:prstGeom prst="rect">
              <a:avLst/>
            </a:prstGeom>
          </p:spPr>
          <p:txBody>
            <a:bodyPr vert="vert" wrap="square" lIns="0" tIns="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Se</a:t>
              </a:r>
              <a:r>
                <a:rPr sz="1200" b="1" dirty="0">
                  <a:solidFill>
                    <a:srgbClr val="414141"/>
                  </a:solidFill>
                  <a:latin typeface="Arial"/>
                  <a:cs typeface="Arial"/>
                </a:rPr>
                <a:t>c</a:t>
              </a: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u</a:t>
              </a:r>
              <a:r>
                <a:rPr sz="1200" b="1" dirty="0">
                  <a:solidFill>
                    <a:srgbClr val="414141"/>
                  </a:solidFill>
                  <a:latin typeface="Arial"/>
                  <a:cs typeface="Arial"/>
                </a:rPr>
                <a:t>r</a:t>
              </a:r>
              <a:r>
                <a:rPr sz="1200" b="1" spc="-5" dirty="0">
                  <a:solidFill>
                    <a:srgbClr val="414141"/>
                  </a:solidFill>
                  <a:latin typeface="Arial"/>
                  <a:cs typeface="Arial"/>
                </a:rPr>
                <a:t>i</a:t>
              </a:r>
              <a:r>
                <a:rPr sz="1200" b="1" dirty="0">
                  <a:solidFill>
                    <a:srgbClr val="414141"/>
                  </a:solidFill>
                  <a:latin typeface="Arial"/>
                  <a:cs typeface="Arial"/>
                </a:rPr>
                <a:t>ty</a:t>
              </a:r>
              <a:endParaRPr sz="1200" b="1" dirty="0">
                <a:latin typeface="Arial"/>
                <a:cs typeface="Arial"/>
              </a:endParaRPr>
            </a:p>
          </p:txBody>
        </p:sp>
        <p:sp>
          <p:nvSpPr>
            <p:cNvPr id="103" name="object 31">
              <a:extLst>
                <a:ext uri="{FF2B5EF4-FFF2-40B4-BE49-F238E27FC236}">
                  <a16:creationId xmlns:a16="http://schemas.microsoft.com/office/drawing/2014/main" id="{73DBE387-3EA7-4C2D-8C69-F2537AA2920F}"/>
                </a:ext>
              </a:extLst>
            </p:cNvPr>
            <p:cNvSpPr txBox="1"/>
            <p:nvPr/>
          </p:nvSpPr>
          <p:spPr>
            <a:xfrm>
              <a:off x="304800" y="3556722"/>
              <a:ext cx="8610600" cy="734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A6A6A6"/>
              </a:solidFill>
            </a:ln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endParaRPr lang="en-US" sz="2000" b="1" spc="-5" dirty="0">
                <a:solidFill>
                  <a:srgbClr val="404040"/>
                </a:solidFill>
                <a:latin typeface="Tw Cen MT (Body)"/>
                <a:cs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000" b="1" spc="-5" dirty="0">
                  <a:solidFill>
                    <a:srgbClr val="404040"/>
                  </a:solidFill>
                  <a:latin typeface="Tw Cen MT (Body)"/>
                  <a:cs typeface="Arial"/>
                </a:rPr>
                <a:t>LO</a:t>
              </a:r>
              <a:r>
                <a:rPr lang="en-US" sz="2000" b="1" dirty="0">
                  <a:solidFill>
                    <a:srgbClr val="404040"/>
                  </a:solidFill>
                  <a:latin typeface="Tw Cen MT (Body)"/>
                  <a:cs typeface="Arial"/>
                </a:rPr>
                <a:t>TS</a:t>
              </a:r>
              <a:r>
                <a:rPr lang="en-US" sz="2000" b="1" spc="5" dirty="0">
                  <a:solidFill>
                    <a:srgbClr val="404040"/>
                  </a:solidFill>
                  <a:latin typeface="Tw Cen MT (Body)"/>
                  <a:cs typeface="Arial"/>
                </a:rPr>
                <a:t> </a:t>
              </a:r>
              <a:r>
                <a:rPr lang="en-US" sz="2000" b="1" spc="-5" dirty="0">
                  <a:solidFill>
                    <a:srgbClr val="404040"/>
                  </a:solidFill>
                  <a:latin typeface="Tw Cen MT (Body)"/>
                  <a:cs typeface="Arial"/>
                </a:rPr>
                <a:t>OF</a:t>
              </a:r>
              <a:r>
                <a:rPr lang="en-US" sz="2000" b="1" spc="10" dirty="0">
                  <a:solidFill>
                    <a:srgbClr val="404040"/>
                  </a:solidFill>
                  <a:latin typeface="Tw Cen MT (Body)"/>
                  <a:cs typeface="Arial"/>
                </a:rPr>
                <a:t> </a:t>
              </a:r>
              <a:r>
                <a:rPr lang="en-US" sz="2000" b="1" dirty="0">
                  <a:solidFill>
                    <a:srgbClr val="404040"/>
                  </a:solidFill>
                  <a:latin typeface="Tw Cen MT (Body)"/>
                  <a:cs typeface="Arial"/>
                </a:rPr>
                <a:t>T</a:t>
              </a:r>
              <a:r>
                <a:rPr lang="en-US" sz="2000" b="1" spc="-5" dirty="0">
                  <a:solidFill>
                    <a:srgbClr val="404040"/>
                  </a:solidFill>
                  <a:latin typeface="Tw Cen MT (Body)"/>
                  <a:cs typeface="Arial"/>
                </a:rPr>
                <a:t>E</a:t>
              </a:r>
              <a:r>
                <a:rPr lang="en-US" sz="2000" b="1" dirty="0">
                  <a:solidFill>
                    <a:srgbClr val="404040"/>
                  </a:solidFill>
                  <a:latin typeface="Tw Cen MT (Body)"/>
                  <a:cs typeface="Arial"/>
                </a:rPr>
                <a:t>C</a:t>
              </a:r>
              <a:r>
                <a:rPr lang="en-US" sz="2000" b="1" spc="-5" dirty="0">
                  <a:solidFill>
                    <a:srgbClr val="404040"/>
                  </a:solidFill>
                  <a:latin typeface="Tw Cen MT (Body)"/>
                  <a:cs typeface="Arial"/>
                </a:rPr>
                <a:t>HNO</a:t>
              </a:r>
              <a:r>
                <a:rPr lang="en-US" sz="2000" b="1" spc="-10" dirty="0">
                  <a:solidFill>
                    <a:srgbClr val="404040"/>
                  </a:solidFill>
                  <a:latin typeface="Tw Cen MT (Body)"/>
                  <a:cs typeface="Arial"/>
                </a:rPr>
                <a:t>L</a:t>
              </a:r>
              <a:r>
                <a:rPr lang="en-US" sz="2000" b="1" spc="-5" dirty="0">
                  <a:solidFill>
                    <a:srgbClr val="404040"/>
                  </a:solidFill>
                  <a:latin typeface="Tw Cen MT (Body)"/>
                  <a:cs typeface="Arial"/>
                </a:rPr>
                <a:t>OG</a:t>
              </a:r>
              <a:r>
                <a:rPr lang="en-US" sz="2000" b="1" spc="-10" dirty="0">
                  <a:solidFill>
                    <a:srgbClr val="404040"/>
                  </a:solidFill>
                  <a:latin typeface="Tw Cen MT (Body)"/>
                  <a:cs typeface="Arial"/>
                </a:rPr>
                <a:t>I</a:t>
              </a:r>
              <a:r>
                <a:rPr lang="en-US" sz="2000" b="1" spc="-5" dirty="0">
                  <a:solidFill>
                    <a:srgbClr val="404040"/>
                  </a:solidFill>
                  <a:latin typeface="Tw Cen MT (Body)"/>
                  <a:cs typeface="Arial"/>
                </a:rPr>
                <a:t>E</a:t>
              </a:r>
              <a:r>
                <a:rPr lang="en-US" sz="2000" b="1" spc="-10" dirty="0">
                  <a:solidFill>
                    <a:srgbClr val="404040"/>
                  </a:solidFill>
                  <a:latin typeface="Tw Cen MT (Body)"/>
                  <a:cs typeface="Arial"/>
                </a:rPr>
                <a:t>S,</a:t>
              </a:r>
              <a:r>
                <a:rPr lang="en-US" sz="2000" b="1" spc="10" dirty="0">
                  <a:solidFill>
                    <a:srgbClr val="404040"/>
                  </a:solidFill>
                  <a:latin typeface="Tw Cen MT (Body)"/>
                  <a:cs typeface="Arial"/>
                </a:rPr>
                <a:t> </a:t>
              </a:r>
              <a:r>
                <a:rPr lang="en-US" sz="2000" b="1" dirty="0">
                  <a:solidFill>
                    <a:srgbClr val="404040"/>
                  </a:solidFill>
                  <a:latin typeface="Tw Cen MT (Body)"/>
                  <a:cs typeface="Arial"/>
                </a:rPr>
                <a:t>V</a:t>
              </a:r>
              <a:r>
                <a:rPr lang="en-US" sz="2000" b="1" spc="-5" dirty="0">
                  <a:solidFill>
                    <a:srgbClr val="404040"/>
                  </a:solidFill>
                  <a:latin typeface="Tw Cen MT (Body)"/>
                  <a:cs typeface="Arial"/>
                </a:rPr>
                <a:t>ENDO</a:t>
              </a:r>
              <a:r>
                <a:rPr lang="en-US" sz="2000" b="1" dirty="0">
                  <a:solidFill>
                    <a:srgbClr val="404040"/>
                  </a:solidFill>
                  <a:latin typeface="Tw Cen MT (Body)"/>
                  <a:cs typeface="Arial"/>
                </a:rPr>
                <a:t>R</a:t>
              </a:r>
              <a:r>
                <a:rPr lang="en-US" sz="2000" b="1" spc="-10" dirty="0">
                  <a:solidFill>
                    <a:srgbClr val="404040"/>
                  </a:solidFill>
                  <a:latin typeface="Tw Cen MT (Body)"/>
                  <a:cs typeface="Arial"/>
                </a:rPr>
                <a:t>S,</a:t>
              </a:r>
              <a:r>
                <a:rPr lang="en-US" sz="2000" b="1" spc="10" dirty="0">
                  <a:solidFill>
                    <a:srgbClr val="404040"/>
                  </a:solidFill>
                  <a:latin typeface="Tw Cen MT (Body)"/>
                  <a:cs typeface="Arial"/>
                </a:rPr>
                <a:t> </a:t>
              </a:r>
              <a:r>
                <a:rPr lang="en-US" sz="2000" b="1" spc="-5" dirty="0">
                  <a:solidFill>
                    <a:srgbClr val="404040"/>
                  </a:solidFill>
                  <a:latin typeface="Tw Cen MT (Body)"/>
                  <a:cs typeface="Arial"/>
                </a:rPr>
                <a:t>AN</a:t>
              </a:r>
              <a:r>
                <a:rPr lang="en-US" sz="2000" b="1" dirty="0">
                  <a:solidFill>
                    <a:srgbClr val="404040"/>
                  </a:solidFill>
                  <a:latin typeface="Tw Cen MT (Body)"/>
                  <a:cs typeface="Arial"/>
                </a:rPr>
                <a:t>D </a:t>
              </a:r>
              <a:r>
                <a:rPr lang="en-US" sz="2000" b="1" spc="-5" dirty="0">
                  <a:solidFill>
                    <a:srgbClr val="404040"/>
                  </a:solidFill>
                  <a:latin typeface="Tw Cen MT (Body)"/>
                  <a:cs typeface="Arial"/>
                </a:rPr>
                <a:t>APP</a:t>
              </a:r>
              <a:r>
                <a:rPr lang="en-US" sz="2000" b="1" dirty="0">
                  <a:solidFill>
                    <a:srgbClr val="404040"/>
                  </a:solidFill>
                  <a:latin typeface="Tw Cen MT (Body)"/>
                  <a:cs typeface="Arial"/>
                </a:rPr>
                <a:t>R</a:t>
              </a:r>
              <a:r>
                <a:rPr lang="en-US" sz="2000" b="1" spc="-5" dirty="0">
                  <a:solidFill>
                    <a:srgbClr val="404040"/>
                  </a:solidFill>
                  <a:latin typeface="Tw Cen MT (Body)"/>
                  <a:cs typeface="Arial"/>
                </a:rPr>
                <a:t>OA</a:t>
              </a:r>
              <a:r>
                <a:rPr lang="en-US" sz="2000" b="1" dirty="0">
                  <a:solidFill>
                    <a:srgbClr val="404040"/>
                  </a:solidFill>
                  <a:latin typeface="Tw Cen MT (Body)"/>
                  <a:cs typeface="Arial"/>
                </a:rPr>
                <a:t>C</a:t>
              </a:r>
              <a:r>
                <a:rPr lang="en-US" sz="2000" b="1" spc="-5" dirty="0">
                  <a:solidFill>
                    <a:srgbClr val="404040"/>
                  </a:solidFill>
                  <a:latin typeface="Tw Cen MT (Body)"/>
                  <a:cs typeface="Arial"/>
                </a:rPr>
                <a:t>HE</a:t>
              </a:r>
              <a:r>
                <a:rPr lang="en-US" sz="2000" b="1" dirty="0">
                  <a:solidFill>
                    <a:srgbClr val="404040"/>
                  </a:solidFill>
                  <a:latin typeface="Tw Cen MT (Body)"/>
                  <a:cs typeface="Arial"/>
                </a:rPr>
                <a:t>S</a:t>
              </a:r>
              <a:r>
                <a:rPr lang="en-US" sz="2000" b="1" spc="5" dirty="0">
                  <a:solidFill>
                    <a:srgbClr val="404040"/>
                  </a:solidFill>
                  <a:latin typeface="Tw Cen MT (Body)"/>
                  <a:cs typeface="Arial"/>
                </a:rPr>
                <a:t> </a:t>
              </a:r>
              <a:r>
                <a:rPr lang="en-US" sz="2000" b="1" dirty="0">
                  <a:solidFill>
                    <a:srgbClr val="404040"/>
                  </a:solidFill>
                  <a:latin typeface="Tw Cen MT (Body)"/>
                  <a:cs typeface="Arial"/>
                </a:rPr>
                <a:t>F</a:t>
              </a:r>
              <a:r>
                <a:rPr lang="en-US" sz="2000" b="1" spc="-5" dirty="0">
                  <a:solidFill>
                    <a:srgbClr val="404040"/>
                  </a:solidFill>
                  <a:latin typeface="Tw Cen MT (Body)"/>
                  <a:cs typeface="Arial"/>
                </a:rPr>
                <a:t>O</a:t>
              </a:r>
              <a:r>
                <a:rPr lang="en-US" sz="2000" b="1" dirty="0">
                  <a:solidFill>
                    <a:srgbClr val="404040"/>
                  </a:solidFill>
                  <a:latin typeface="Tw Cen MT (Body)"/>
                  <a:cs typeface="Arial"/>
                </a:rPr>
                <a:t>R</a:t>
              </a:r>
              <a:r>
                <a:rPr lang="en-US" sz="2000" b="1" spc="10" dirty="0">
                  <a:solidFill>
                    <a:srgbClr val="404040"/>
                  </a:solidFill>
                  <a:latin typeface="Tw Cen MT (Body)"/>
                  <a:cs typeface="Arial"/>
                </a:rPr>
                <a:t> </a:t>
              </a:r>
              <a:r>
                <a:rPr lang="en-US" sz="2000" b="1" spc="-5" dirty="0">
                  <a:solidFill>
                    <a:srgbClr val="404040"/>
                  </a:solidFill>
                  <a:latin typeface="Tw Cen MT (Body)"/>
                  <a:cs typeface="Arial"/>
                </a:rPr>
                <a:t>EA</a:t>
              </a:r>
              <a:r>
                <a:rPr lang="en-US" sz="2000" b="1" dirty="0">
                  <a:solidFill>
                    <a:srgbClr val="404040"/>
                  </a:solidFill>
                  <a:latin typeface="Tw Cen MT (Body)"/>
                  <a:cs typeface="Arial"/>
                </a:rPr>
                <a:t>CH C</a:t>
              </a:r>
              <a:r>
                <a:rPr lang="en-US" sz="2000" b="1" spc="-5" dirty="0">
                  <a:solidFill>
                    <a:srgbClr val="404040"/>
                  </a:solidFill>
                  <a:latin typeface="Tw Cen MT (Body)"/>
                  <a:cs typeface="Arial"/>
                </a:rPr>
                <a:t>O</a:t>
              </a:r>
              <a:r>
                <a:rPr lang="en-US" sz="2000" b="1" dirty="0">
                  <a:solidFill>
                    <a:srgbClr val="404040"/>
                  </a:solidFill>
                  <a:latin typeface="Tw Cen MT (Body)"/>
                  <a:cs typeface="Arial"/>
                </a:rPr>
                <a:t>M</a:t>
              </a:r>
              <a:r>
                <a:rPr lang="en-US" sz="2000" b="1" spc="-5" dirty="0">
                  <a:solidFill>
                    <a:srgbClr val="404040"/>
                  </a:solidFill>
                  <a:latin typeface="Tw Cen MT (Body)"/>
                  <a:cs typeface="Arial"/>
                </a:rPr>
                <a:t>PONENT</a:t>
              </a:r>
            </a:p>
            <a:p>
              <a:pPr algn="ctr">
                <a:lnSpc>
                  <a:spcPct val="100000"/>
                </a:lnSpc>
              </a:pPr>
              <a:endParaRPr lang="en-US" sz="2000" b="1" dirty="0">
                <a:latin typeface="Tw Cen MT (Body)"/>
                <a:cs typeface="Arial"/>
              </a:endParaRPr>
            </a:p>
          </p:txBody>
        </p:sp>
        <p:sp>
          <p:nvSpPr>
            <p:cNvPr id="104" name="object 32">
              <a:extLst>
                <a:ext uri="{FF2B5EF4-FFF2-40B4-BE49-F238E27FC236}">
                  <a16:creationId xmlns:a16="http://schemas.microsoft.com/office/drawing/2014/main" id="{8942C8BE-A2E6-420F-B406-A62A610F5D94}"/>
                </a:ext>
              </a:extLst>
            </p:cNvPr>
            <p:cNvSpPr/>
            <p:nvPr/>
          </p:nvSpPr>
          <p:spPr>
            <a:xfrm>
              <a:off x="571500" y="1534176"/>
              <a:ext cx="1444752" cy="15727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33">
              <a:extLst>
                <a:ext uri="{FF2B5EF4-FFF2-40B4-BE49-F238E27FC236}">
                  <a16:creationId xmlns:a16="http://schemas.microsoft.com/office/drawing/2014/main" id="{25906D4F-318D-4383-87D9-4402C8549995}"/>
                </a:ext>
              </a:extLst>
            </p:cNvPr>
            <p:cNvSpPr/>
            <p:nvPr/>
          </p:nvSpPr>
          <p:spPr>
            <a:xfrm>
              <a:off x="3811300" y="1516480"/>
              <a:ext cx="1444752" cy="15727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34">
              <a:extLst>
                <a:ext uri="{FF2B5EF4-FFF2-40B4-BE49-F238E27FC236}">
                  <a16:creationId xmlns:a16="http://schemas.microsoft.com/office/drawing/2014/main" id="{C77032D4-EF75-47EF-8527-B4BC20DAF893}"/>
                </a:ext>
              </a:extLst>
            </p:cNvPr>
            <p:cNvSpPr/>
            <p:nvPr/>
          </p:nvSpPr>
          <p:spPr>
            <a:xfrm>
              <a:off x="6061064" y="1566835"/>
              <a:ext cx="644535" cy="3953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35">
              <a:extLst>
                <a:ext uri="{FF2B5EF4-FFF2-40B4-BE49-F238E27FC236}">
                  <a16:creationId xmlns:a16="http://schemas.microsoft.com/office/drawing/2014/main" id="{D9719604-66AE-44CF-A9F9-A6541E815215}"/>
                </a:ext>
              </a:extLst>
            </p:cNvPr>
            <p:cNvSpPr/>
            <p:nvPr/>
          </p:nvSpPr>
          <p:spPr>
            <a:xfrm>
              <a:off x="6355079" y="2068829"/>
              <a:ext cx="274320" cy="2743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36">
              <a:extLst>
                <a:ext uri="{FF2B5EF4-FFF2-40B4-BE49-F238E27FC236}">
                  <a16:creationId xmlns:a16="http://schemas.microsoft.com/office/drawing/2014/main" id="{0E60EAD9-C260-4405-9F61-561AF8E2B22B}"/>
                </a:ext>
              </a:extLst>
            </p:cNvPr>
            <p:cNvSpPr/>
            <p:nvPr/>
          </p:nvSpPr>
          <p:spPr>
            <a:xfrm>
              <a:off x="5486400" y="1592235"/>
              <a:ext cx="603121" cy="3699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37">
              <a:extLst>
                <a:ext uri="{FF2B5EF4-FFF2-40B4-BE49-F238E27FC236}">
                  <a16:creationId xmlns:a16="http://schemas.microsoft.com/office/drawing/2014/main" id="{E95C8033-82A0-42A6-901B-3F17CA80CA02}"/>
                </a:ext>
              </a:extLst>
            </p:cNvPr>
            <p:cNvSpPr/>
            <p:nvPr/>
          </p:nvSpPr>
          <p:spPr>
            <a:xfrm>
              <a:off x="5974079" y="2068829"/>
              <a:ext cx="274320" cy="2743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38">
              <a:extLst>
                <a:ext uri="{FF2B5EF4-FFF2-40B4-BE49-F238E27FC236}">
                  <a16:creationId xmlns:a16="http://schemas.microsoft.com/office/drawing/2014/main" id="{2D55819D-60ED-4281-A560-2EB8589AFE8F}"/>
                </a:ext>
              </a:extLst>
            </p:cNvPr>
            <p:cNvSpPr/>
            <p:nvPr/>
          </p:nvSpPr>
          <p:spPr>
            <a:xfrm>
              <a:off x="5638800" y="2582043"/>
              <a:ext cx="327014" cy="32701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39">
              <a:extLst>
                <a:ext uri="{FF2B5EF4-FFF2-40B4-BE49-F238E27FC236}">
                  <a16:creationId xmlns:a16="http://schemas.microsoft.com/office/drawing/2014/main" id="{64FC54B6-3C79-4D61-92E4-ABB3FB8F0A24}"/>
                </a:ext>
              </a:extLst>
            </p:cNvPr>
            <p:cNvSpPr/>
            <p:nvPr/>
          </p:nvSpPr>
          <p:spPr>
            <a:xfrm>
              <a:off x="5966071" y="2572806"/>
              <a:ext cx="327014" cy="32701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40">
              <a:extLst>
                <a:ext uri="{FF2B5EF4-FFF2-40B4-BE49-F238E27FC236}">
                  <a16:creationId xmlns:a16="http://schemas.microsoft.com/office/drawing/2014/main" id="{F9381E76-3841-4FD7-B994-AF40478695B6}"/>
                </a:ext>
              </a:extLst>
            </p:cNvPr>
            <p:cNvSpPr/>
            <p:nvPr/>
          </p:nvSpPr>
          <p:spPr>
            <a:xfrm>
              <a:off x="6346814" y="2571749"/>
              <a:ext cx="327014" cy="32701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41">
              <a:extLst>
                <a:ext uri="{FF2B5EF4-FFF2-40B4-BE49-F238E27FC236}">
                  <a16:creationId xmlns:a16="http://schemas.microsoft.com/office/drawing/2014/main" id="{2B6EA6C4-0C10-4B3E-8ED0-3E0D991B464C}"/>
                </a:ext>
              </a:extLst>
            </p:cNvPr>
            <p:cNvSpPr/>
            <p:nvPr/>
          </p:nvSpPr>
          <p:spPr>
            <a:xfrm>
              <a:off x="5567284" y="2068829"/>
              <a:ext cx="274320" cy="2743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42">
              <a:extLst>
                <a:ext uri="{FF2B5EF4-FFF2-40B4-BE49-F238E27FC236}">
                  <a16:creationId xmlns:a16="http://schemas.microsoft.com/office/drawing/2014/main" id="{D2A6C041-46DB-4B49-8FBD-24CBB80BD6E8}"/>
                </a:ext>
              </a:extLst>
            </p:cNvPr>
            <p:cNvSpPr/>
            <p:nvPr/>
          </p:nvSpPr>
          <p:spPr>
            <a:xfrm>
              <a:off x="7195468" y="2351411"/>
              <a:ext cx="664203" cy="65980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43">
              <a:extLst>
                <a:ext uri="{FF2B5EF4-FFF2-40B4-BE49-F238E27FC236}">
                  <a16:creationId xmlns:a16="http://schemas.microsoft.com/office/drawing/2014/main" id="{440DE8FA-CBE7-414D-AED8-EE64482919FE}"/>
                </a:ext>
              </a:extLst>
            </p:cNvPr>
            <p:cNvSpPr/>
            <p:nvPr/>
          </p:nvSpPr>
          <p:spPr>
            <a:xfrm>
              <a:off x="7948434" y="2289395"/>
              <a:ext cx="385438" cy="38543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44">
              <a:extLst>
                <a:ext uri="{FF2B5EF4-FFF2-40B4-BE49-F238E27FC236}">
                  <a16:creationId xmlns:a16="http://schemas.microsoft.com/office/drawing/2014/main" id="{CD922D1D-DD53-4528-A76D-48735663D6BC}"/>
                </a:ext>
              </a:extLst>
            </p:cNvPr>
            <p:cNvSpPr/>
            <p:nvPr/>
          </p:nvSpPr>
          <p:spPr>
            <a:xfrm>
              <a:off x="7508914" y="1763241"/>
              <a:ext cx="796886" cy="34074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46">
              <a:extLst>
                <a:ext uri="{FF2B5EF4-FFF2-40B4-BE49-F238E27FC236}">
                  <a16:creationId xmlns:a16="http://schemas.microsoft.com/office/drawing/2014/main" id="{513DC6C2-9545-4222-9BCA-A5FDB25B7D37}"/>
                </a:ext>
              </a:extLst>
            </p:cNvPr>
            <p:cNvSpPr/>
            <p:nvPr/>
          </p:nvSpPr>
          <p:spPr>
            <a:xfrm>
              <a:off x="2306887" y="1669013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39">
                  <a:moveTo>
                    <a:pt x="44368" y="0"/>
                  </a:moveTo>
                  <a:lnTo>
                    <a:pt x="8525" y="19106"/>
                  </a:lnTo>
                  <a:lnTo>
                    <a:pt x="0" y="45700"/>
                  </a:lnTo>
                  <a:lnTo>
                    <a:pt x="178" y="49765"/>
                  </a:lnTo>
                  <a:lnTo>
                    <a:pt x="20767" y="83452"/>
                  </a:lnTo>
                  <a:lnTo>
                    <a:pt x="49059" y="91300"/>
                  </a:lnTo>
                  <a:lnTo>
                    <a:pt x="62563" y="88185"/>
                  </a:lnTo>
                  <a:lnTo>
                    <a:pt x="74206" y="81268"/>
                  </a:lnTo>
                  <a:lnTo>
                    <a:pt x="83329" y="71104"/>
                  </a:lnTo>
                  <a:lnTo>
                    <a:pt x="89272" y="58247"/>
                  </a:lnTo>
                  <a:lnTo>
                    <a:pt x="91375" y="43252"/>
                  </a:lnTo>
                  <a:lnTo>
                    <a:pt x="88468" y="29493"/>
                  </a:lnTo>
                  <a:lnTo>
                    <a:pt x="81691" y="17605"/>
                  </a:lnTo>
                  <a:lnTo>
                    <a:pt x="71666" y="8272"/>
                  </a:lnTo>
                  <a:lnTo>
                    <a:pt x="59017" y="2176"/>
                  </a:lnTo>
                  <a:lnTo>
                    <a:pt x="4436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47">
              <a:extLst>
                <a:ext uri="{FF2B5EF4-FFF2-40B4-BE49-F238E27FC236}">
                  <a16:creationId xmlns:a16="http://schemas.microsoft.com/office/drawing/2014/main" id="{D55C2CCF-A5E8-4693-99E3-2D92116ACEB9}"/>
                </a:ext>
              </a:extLst>
            </p:cNvPr>
            <p:cNvSpPr/>
            <p:nvPr/>
          </p:nvSpPr>
          <p:spPr>
            <a:xfrm>
              <a:off x="3338455" y="1598374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88736" y="0"/>
                  </a:moveTo>
                  <a:lnTo>
                    <a:pt x="47850" y="10999"/>
                  </a:lnTo>
                  <a:lnTo>
                    <a:pt x="17051" y="38214"/>
                  </a:lnTo>
                  <a:lnTo>
                    <a:pt x="1154" y="76828"/>
                  </a:lnTo>
                  <a:lnTo>
                    <a:pt x="0" y="91400"/>
                  </a:lnTo>
                  <a:lnTo>
                    <a:pt x="357" y="99530"/>
                  </a:lnTo>
                  <a:lnTo>
                    <a:pt x="13075" y="138108"/>
                  </a:lnTo>
                  <a:lnTo>
                    <a:pt x="41535" y="166905"/>
                  </a:lnTo>
                  <a:lnTo>
                    <a:pt x="82352" y="181590"/>
                  </a:lnTo>
                  <a:lnTo>
                    <a:pt x="98118" y="182600"/>
                  </a:lnTo>
                  <a:lnTo>
                    <a:pt x="112005" y="180505"/>
                  </a:lnTo>
                  <a:lnTo>
                    <a:pt x="148414" y="162538"/>
                  </a:lnTo>
                  <a:lnTo>
                    <a:pt x="173480" y="129957"/>
                  </a:lnTo>
                  <a:lnTo>
                    <a:pt x="182751" y="86505"/>
                  </a:lnTo>
                  <a:lnTo>
                    <a:pt x="180889" y="72363"/>
                  </a:lnTo>
                  <a:lnTo>
                    <a:pt x="163382" y="35211"/>
                  </a:lnTo>
                  <a:lnTo>
                    <a:pt x="131262" y="9554"/>
                  </a:lnTo>
                  <a:lnTo>
                    <a:pt x="8873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48">
              <a:extLst>
                <a:ext uri="{FF2B5EF4-FFF2-40B4-BE49-F238E27FC236}">
                  <a16:creationId xmlns:a16="http://schemas.microsoft.com/office/drawing/2014/main" id="{AD08DC5A-BDD4-4B0A-BE95-351AEFF78AFD}"/>
                </a:ext>
              </a:extLst>
            </p:cNvPr>
            <p:cNvSpPr/>
            <p:nvPr/>
          </p:nvSpPr>
          <p:spPr>
            <a:xfrm>
              <a:off x="2263230" y="2339572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39">
                  <a:moveTo>
                    <a:pt x="44368" y="0"/>
                  </a:moveTo>
                  <a:lnTo>
                    <a:pt x="8525" y="19107"/>
                  </a:lnTo>
                  <a:lnTo>
                    <a:pt x="0" y="45700"/>
                  </a:lnTo>
                  <a:lnTo>
                    <a:pt x="178" y="49765"/>
                  </a:lnTo>
                  <a:lnTo>
                    <a:pt x="20767" y="83452"/>
                  </a:lnTo>
                  <a:lnTo>
                    <a:pt x="49059" y="91300"/>
                  </a:lnTo>
                  <a:lnTo>
                    <a:pt x="62563" y="88185"/>
                  </a:lnTo>
                  <a:lnTo>
                    <a:pt x="74206" y="81268"/>
                  </a:lnTo>
                  <a:lnTo>
                    <a:pt x="83329" y="71104"/>
                  </a:lnTo>
                  <a:lnTo>
                    <a:pt x="89272" y="58248"/>
                  </a:lnTo>
                  <a:lnTo>
                    <a:pt x="91375" y="43252"/>
                  </a:lnTo>
                  <a:lnTo>
                    <a:pt x="88468" y="29493"/>
                  </a:lnTo>
                  <a:lnTo>
                    <a:pt x="81691" y="17605"/>
                  </a:lnTo>
                  <a:lnTo>
                    <a:pt x="71666" y="8272"/>
                  </a:lnTo>
                  <a:lnTo>
                    <a:pt x="59017" y="2176"/>
                  </a:lnTo>
                  <a:lnTo>
                    <a:pt x="44368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49">
              <a:extLst>
                <a:ext uri="{FF2B5EF4-FFF2-40B4-BE49-F238E27FC236}">
                  <a16:creationId xmlns:a16="http://schemas.microsoft.com/office/drawing/2014/main" id="{2A84B13A-0CEC-497B-99A5-B620A92B5463}"/>
                </a:ext>
              </a:extLst>
            </p:cNvPr>
            <p:cNvSpPr/>
            <p:nvPr/>
          </p:nvSpPr>
          <p:spPr>
            <a:xfrm>
              <a:off x="2415630" y="2491992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88736" y="0"/>
                  </a:moveTo>
                  <a:lnTo>
                    <a:pt x="47849" y="10999"/>
                  </a:lnTo>
                  <a:lnTo>
                    <a:pt x="17050" y="38213"/>
                  </a:lnTo>
                  <a:lnTo>
                    <a:pt x="1154" y="76828"/>
                  </a:lnTo>
                  <a:lnTo>
                    <a:pt x="0" y="91400"/>
                  </a:lnTo>
                  <a:lnTo>
                    <a:pt x="357" y="99530"/>
                  </a:lnTo>
                  <a:lnTo>
                    <a:pt x="13075" y="138107"/>
                  </a:lnTo>
                  <a:lnTo>
                    <a:pt x="41535" y="166905"/>
                  </a:lnTo>
                  <a:lnTo>
                    <a:pt x="82351" y="181590"/>
                  </a:lnTo>
                  <a:lnTo>
                    <a:pt x="98118" y="182600"/>
                  </a:lnTo>
                  <a:lnTo>
                    <a:pt x="112005" y="180505"/>
                  </a:lnTo>
                  <a:lnTo>
                    <a:pt x="148413" y="162537"/>
                  </a:lnTo>
                  <a:lnTo>
                    <a:pt x="173479" y="129956"/>
                  </a:lnTo>
                  <a:lnTo>
                    <a:pt x="182751" y="86505"/>
                  </a:lnTo>
                  <a:lnTo>
                    <a:pt x="180889" y="72363"/>
                  </a:lnTo>
                  <a:lnTo>
                    <a:pt x="163382" y="35211"/>
                  </a:lnTo>
                  <a:lnTo>
                    <a:pt x="131262" y="9553"/>
                  </a:lnTo>
                  <a:lnTo>
                    <a:pt x="8873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50">
              <a:extLst>
                <a:ext uri="{FF2B5EF4-FFF2-40B4-BE49-F238E27FC236}">
                  <a16:creationId xmlns:a16="http://schemas.microsoft.com/office/drawing/2014/main" id="{C94A2C1E-ED0A-4678-9C6B-DD57638D42D8}"/>
                </a:ext>
              </a:extLst>
            </p:cNvPr>
            <p:cNvSpPr/>
            <p:nvPr/>
          </p:nvSpPr>
          <p:spPr>
            <a:xfrm>
              <a:off x="3322320" y="270282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88736" y="0"/>
                  </a:moveTo>
                  <a:lnTo>
                    <a:pt x="47849" y="10999"/>
                  </a:lnTo>
                  <a:lnTo>
                    <a:pt x="17050" y="38214"/>
                  </a:lnTo>
                  <a:lnTo>
                    <a:pt x="1154" y="76828"/>
                  </a:lnTo>
                  <a:lnTo>
                    <a:pt x="0" y="91400"/>
                  </a:lnTo>
                  <a:lnTo>
                    <a:pt x="357" y="99530"/>
                  </a:lnTo>
                  <a:lnTo>
                    <a:pt x="13075" y="138108"/>
                  </a:lnTo>
                  <a:lnTo>
                    <a:pt x="41535" y="166905"/>
                  </a:lnTo>
                  <a:lnTo>
                    <a:pt x="82351" y="181590"/>
                  </a:lnTo>
                  <a:lnTo>
                    <a:pt x="98118" y="182600"/>
                  </a:lnTo>
                  <a:lnTo>
                    <a:pt x="112005" y="180505"/>
                  </a:lnTo>
                  <a:lnTo>
                    <a:pt x="148413" y="162538"/>
                  </a:lnTo>
                  <a:lnTo>
                    <a:pt x="173479" y="129957"/>
                  </a:lnTo>
                  <a:lnTo>
                    <a:pt x="182751" y="86505"/>
                  </a:lnTo>
                  <a:lnTo>
                    <a:pt x="180889" y="72363"/>
                  </a:lnTo>
                  <a:lnTo>
                    <a:pt x="163382" y="35211"/>
                  </a:lnTo>
                  <a:lnTo>
                    <a:pt x="131262" y="9554"/>
                  </a:lnTo>
                  <a:lnTo>
                    <a:pt x="8873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51">
              <a:extLst>
                <a:ext uri="{FF2B5EF4-FFF2-40B4-BE49-F238E27FC236}">
                  <a16:creationId xmlns:a16="http://schemas.microsoft.com/office/drawing/2014/main" id="{79E57500-A427-4BD9-B177-D915FB5EBFF6}"/>
                </a:ext>
              </a:extLst>
            </p:cNvPr>
            <p:cNvSpPr/>
            <p:nvPr/>
          </p:nvSpPr>
          <p:spPr>
            <a:xfrm>
              <a:off x="2811779" y="28626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88736" y="0"/>
                  </a:moveTo>
                  <a:lnTo>
                    <a:pt x="47850" y="10999"/>
                  </a:lnTo>
                  <a:lnTo>
                    <a:pt x="17051" y="38214"/>
                  </a:lnTo>
                  <a:lnTo>
                    <a:pt x="1154" y="76828"/>
                  </a:lnTo>
                  <a:lnTo>
                    <a:pt x="0" y="91400"/>
                  </a:lnTo>
                  <a:lnTo>
                    <a:pt x="357" y="99530"/>
                  </a:lnTo>
                  <a:lnTo>
                    <a:pt x="13075" y="138108"/>
                  </a:lnTo>
                  <a:lnTo>
                    <a:pt x="41535" y="166905"/>
                  </a:lnTo>
                  <a:lnTo>
                    <a:pt x="82352" y="181590"/>
                  </a:lnTo>
                  <a:lnTo>
                    <a:pt x="98118" y="182600"/>
                  </a:lnTo>
                  <a:lnTo>
                    <a:pt x="112005" y="180505"/>
                  </a:lnTo>
                  <a:lnTo>
                    <a:pt x="148414" y="162538"/>
                  </a:lnTo>
                  <a:lnTo>
                    <a:pt x="173480" y="129957"/>
                  </a:lnTo>
                  <a:lnTo>
                    <a:pt x="182751" y="86505"/>
                  </a:lnTo>
                  <a:lnTo>
                    <a:pt x="180889" y="72363"/>
                  </a:lnTo>
                  <a:lnTo>
                    <a:pt x="163382" y="35211"/>
                  </a:lnTo>
                  <a:lnTo>
                    <a:pt x="131262" y="9554"/>
                  </a:lnTo>
                  <a:lnTo>
                    <a:pt x="887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52">
              <a:extLst>
                <a:ext uri="{FF2B5EF4-FFF2-40B4-BE49-F238E27FC236}">
                  <a16:creationId xmlns:a16="http://schemas.microsoft.com/office/drawing/2014/main" id="{2AEBFD20-6EED-4613-BA0F-AE24F7F80298}"/>
                </a:ext>
              </a:extLst>
            </p:cNvPr>
            <p:cNvSpPr/>
            <p:nvPr/>
          </p:nvSpPr>
          <p:spPr>
            <a:xfrm>
              <a:off x="3413759" y="2190769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39">
                  <a:moveTo>
                    <a:pt x="44368" y="0"/>
                  </a:moveTo>
                  <a:lnTo>
                    <a:pt x="8525" y="19107"/>
                  </a:lnTo>
                  <a:lnTo>
                    <a:pt x="0" y="45700"/>
                  </a:lnTo>
                  <a:lnTo>
                    <a:pt x="178" y="49765"/>
                  </a:lnTo>
                  <a:lnTo>
                    <a:pt x="20767" y="83452"/>
                  </a:lnTo>
                  <a:lnTo>
                    <a:pt x="49059" y="91300"/>
                  </a:lnTo>
                  <a:lnTo>
                    <a:pt x="62563" y="88185"/>
                  </a:lnTo>
                  <a:lnTo>
                    <a:pt x="74206" y="81268"/>
                  </a:lnTo>
                  <a:lnTo>
                    <a:pt x="83329" y="71104"/>
                  </a:lnTo>
                  <a:lnTo>
                    <a:pt x="89272" y="58248"/>
                  </a:lnTo>
                  <a:lnTo>
                    <a:pt x="91375" y="43252"/>
                  </a:lnTo>
                  <a:lnTo>
                    <a:pt x="88468" y="29493"/>
                  </a:lnTo>
                  <a:lnTo>
                    <a:pt x="81691" y="17605"/>
                  </a:lnTo>
                  <a:lnTo>
                    <a:pt x="71666" y="8272"/>
                  </a:lnTo>
                  <a:lnTo>
                    <a:pt x="59017" y="2176"/>
                  </a:lnTo>
                  <a:lnTo>
                    <a:pt x="4436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53">
              <a:extLst>
                <a:ext uri="{FF2B5EF4-FFF2-40B4-BE49-F238E27FC236}">
                  <a16:creationId xmlns:a16="http://schemas.microsoft.com/office/drawing/2014/main" id="{65D51077-18A4-49F3-B09E-F88FEE5CBD9D}"/>
                </a:ext>
              </a:extLst>
            </p:cNvPr>
            <p:cNvSpPr/>
            <p:nvPr/>
          </p:nvSpPr>
          <p:spPr>
            <a:xfrm>
              <a:off x="2384936" y="1747042"/>
              <a:ext cx="964565" cy="982980"/>
            </a:xfrm>
            <a:custGeom>
              <a:avLst/>
              <a:gdLst/>
              <a:ahLst/>
              <a:cxnLst/>
              <a:rect l="l" t="t" r="r" b="b"/>
              <a:pathLst>
                <a:path w="964564" h="982980">
                  <a:moveTo>
                    <a:pt x="0" y="0"/>
                  </a:moveTo>
                  <a:lnTo>
                    <a:pt x="964165" y="982524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54">
              <a:extLst>
                <a:ext uri="{FF2B5EF4-FFF2-40B4-BE49-F238E27FC236}">
                  <a16:creationId xmlns:a16="http://schemas.microsoft.com/office/drawing/2014/main" id="{7145E161-EDC9-4666-A6CF-3F80098F98D0}"/>
                </a:ext>
              </a:extLst>
            </p:cNvPr>
            <p:cNvSpPr/>
            <p:nvPr/>
          </p:nvSpPr>
          <p:spPr>
            <a:xfrm>
              <a:off x="2571728" y="1754434"/>
              <a:ext cx="793750" cy="764540"/>
            </a:xfrm>
            <a:custGeom>
              <a:avLst/>
              <a:gdLst/>
              <a:ahLst/>
              <a:cxnLst/>
              <a:rect l="l" t="t" r="r" b="b"/>
              <a:pathLst>
                <a:path w="793750" h="764539">
                  <a:moveTo>
                    <a:pt x="0" y="764301"/>
                  </a:moveTo>
                  <a:lnTo>
                    <a:pt x="793510" y="0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55">
              <a:extLst>
                <a:ext uri="{FF2B5EF4-FFF2-40B4-BE49-F238E27FC236}">
                  <a16:creationId xmlns:a16="http://schemas.microsoft.com/office/drawing/2014/main" id="{3D675AED-B7EB-468B-ADFC-24B6E909963A}"/>
                </a:ext>
              </a:extLst>
            </p:cNvPr>
            <p:cNvSpPr/>
            <p:nvPr/>
          </p:nvSpPr>
          <p:spPr>
            <a:xfrm>
              <a:off x="2571728" y="2648051"/>
              <a:ext cx="267335" cy="241935"/>
            </a:xfrm>
            <a:custGeom>
              <a:avLst/>
              <a:gdLst/>
              <a:ahLst/>
              <a:cxnLst/>
              <a:rect l="l" t="t" r="r" b="b"/>
              <a:pathLst>
                <a:path w="267335" h="241935">
                  <a:moveTo>
                    <a:pt x="0" y="0"/>
                  </a:moveTo>
                  <a:lnTo>
                    <a:pt x="266834" y="241323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E499D317-C0A7-4828-AF75-543DE70866F9}"/>
                </a:ext>
              </a:extLst>
            </p:cNvPr>
            <p:cNvSpPr/>
            <p:nvPr/>
          </p:nvSpPr>
          <p:spPr>
            <a:xfrm>
              <a:off x="2903220" y="2794224"/>
              <a:ext cx="419100" cy="68580"/>
            </a:xfrm>
            <a:custGeom>
              <a:avLst/>
              <a:gdLst/>
              <a:ahLst/>
              <a:cxnLst/>
              <a:rect l="l" t="t" r="r" b="b"/>
              <a:pathLst>
                <a:path w="419100" h="68580">
                  <a:moveTo>
                    <a:pt x="419100" y="0"/>
                  </a:moveTo>
                  <a:lnTo>
                    <a:pt x="0" y="68367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57">
              <a:extLst>
                <a:ext uri="{FF2B5EF4-FFF2-40B4-BE49-F238E27FC236}">
                  <a16:creationId xmlns:a16="http://schemas.microsoft.com/office/drawing/2014/main" id="{A33BCAB5-AF25-4C92-9846-57C43EBC6493}"/>
                </a:ext>
              </a:extLst>
            </p:cNvPr>
            <p:cNvSpPr/>
            <p:nvPr/>
          </p:nvSpPr>
          <p:spPr>
            <a:xfrm>
              <a:off x="2994659" y="2628433"/>
              <a:ext cx="36830" cy="325755"/>
            </a:xfrm>
            <a:custGeom>
              <a:avLst/>
              <a:gdLst/>
              <a:ahLst/>
              <a:cxnLst/>
              <a:rect l="l" t="t" r="r" b="b"/>
              <a:pathLst>
                <a:path w="36830" h="325755">
                  <a:moveTo>
                    <a:pt x="36251" y="0"/>
                  </a:moveTo>
                  <a:lnTo>
                    <a:pt x="0" y="325598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58">
              <a:extLst>
                <a:ext uri="{FF2B5EF4-FFF2-40B4-BE49-F238E27FC236}">
                  <a16:creationId xmlns:a16="http://schemas.microsoft.com/office/drawing/2014/main" id="{4EE775D2-1A82-4E41-B3DE-1300F637E254}"/>
                </a:ext>
              </a:extLst>
            </p:cNvPr>
            <p:cNvSpPr/>
            <p:nvPr/>
          </p:nvSpPr>
          <p:spPr>
            <a:xfrm>
              <a:off x="3413759" y="1781216"/>
              <a:ext cx="16510" cy="455295"/>
            </a:xfrm>
            <a:custGeom>
              <a:avLst/>
              <a:gdLst/>
              <a:ahLst/>
              <a:cxnLst/>
              <a:rect l="l" t="t" r="r" b="b"/>
              <a:pathLst>
                <a:path w="16510" h="455294">
                  <a:moveTo>
                    <a:pt x="0" y="455254"/>
                  </a:moveTo>
                  <a:lnTo>
                    <a:pt x="16136" y="0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59">
              <a:extLst>
                <a:ext uri="{FF2B5EF4-FFF2-40B4-BE49-F238E27FC236}">
                  <a16:creationId xmlns:a16="http://schemas.microsoft.com/office/drawing/2014/main" id="{7BCD8B65-035F-4F33-8790-2624339706D1}"/>
                </a:ext>
              </a:extLst>
            </p:cNvPr>
            <p:cNvSpPr/>
            <p:nvPr/>
          </p:nvSpPr>
          <p:spPr>
            <a:xfrm>
              <a:off x="3108960" y="1933615"/>
              <a:ext cx="304800" cy="769620"/>
            </a:xfrm>
            <a:custGeom>
              <a:avLst/>
              <a:gdLst/>
              <a:ahLst/>
              <a:cxnLst/>
              <a:rect l="l" t="t" r="r" b="b"/>
              <a:pathLst>
                <a:path w="304800" h="769619">
                  <a:moveTo>
                    <a:pt x="304800" y="769169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60">
              <a:extLst>
                <a:ext uri="{FF2B5EF4-FFF2-40B4-BE49-F238E27FC236}">
                  <a16:creationId xmlns:a16="http://schemas.microsoft.com/office/drawing/2014/main" id="{534D9855-69C2-482D-8C00-E6346063F1F8}"/>
                </a:ext>
              </a:extLst>
            </p:cNvPr>
            <p:cNvSpPr/>
            <p:nvPr/>
          </p:nvSpPr>
          <p:spPr>
            <a:xfrm>
              <a:off x="2903220" y="2236469"/>
              <a:ext cx="601980" cy="626110"/>
            </a:xfrm>
            <a:custGeom>
              <a:avLst/>
              <a:gdLst/>
              <a:ahLst/>
              <a:cxnLst/>
              <a:rect l="l" t="t" r="r" b="b"/>
              <a:pathLst>
                <a:path w="601979" h="626110">
                  <a:moveTo>
                    <a:pt x="0" y="626122"/>
                  </a:moveTo>
                  <a:lnTo>
                    <a:pt x="601980" y="0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61">
              <a:extLst>
                <a:ext uri="{FF2B5EF4-FFF2-40B4-BE49-F238E27FC236}">
                  <a16:creationId xmlns:a16="http://schemas.microsoft.com/office/drawing/2014/main" id="{9CE3AF52-31D3-4F37-B885-669EDE8AD5B8}"/>
                </a:ext>
              </a:extLst>
            </p:cNvPr>
            <p:cNvSpPr/>
            <p:nvPr/>
          </p:nvSpPr>
          <p:spPr>
            <a:xfrm>
              <a:off x="2598510" y="2563776"/>
              <a:ext cx="497205" cy="19685"/>
            </a:xfrm>
            <a:custGeom>
              <a:avLst/>
              <a:gdLst/>
              <a:ahLst/>
              <a:cxnLst/>
              <a:rect l="l" t="t" r="r" b="b"/>
              <a:pathLst>
                <a:path w="497205" h="19685">
                  <a:moveTo>
                    <a:pt x="0" y="19617"/>
                  </a:moveTo>
                  <a:lnTo>
                    <a:pt x="497059" y="0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62">
              <a:extLst>
                <a:ext uri="{FF2B5EF4-FFF2-40B4-BE49-F238E27FC236}">
                  <a16:creationId xmlns:a16="http://schemas.microsoft.com/office/drawing/2014/main" id="{8C8B8E36-EE46-49D3-82EC-0E8AA7AB7D36}"/>
                </a:ext>
              </a:extLst>
            </p:cNvPr>
            <p:cNvSpPr/>
            <p:nvPr/>
          </p:nvSpPr>
          <p:spPr>
            <a:xfrm>
              <a:off x="2341279" y="2417602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0" y="0"/>
                  </a:moveTo>
                  <a:lnTo>
                    <a:pt x="101133" y="101133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63">
              <a:extLst>
                <a:ext uri="{FF2B5EF4-FFF2-40B4-BE49-F238E27FC236}">
                  <a16:creationId xmlns:a16="http://schemas.microsoft.com/office/drawing/2014/main" id="{B5E0A268-B0BF-4193-86B4-D24D7E551AF0}"/>
                </a:ext>
              </a:extLst>
            </p:cNvPr>
            <p:cNvSpPr/>
            <p:nvPr/>
          </p:nvSpPr>
          <p:spPr>
            <a:xfrm>
              <a:off x="2341279" y="2280341"/>
              <a:ext cx="415925" cy="73025"/>
            </a:xfrm>
            <a:custGeom>
              <a:avLst/>
              <a:gdLst/>
              <a:ahLst/>
              <a:cxnLst/>
              <a:rect l="l" t="t" r="r" b="b"/>
              <a:pathLst>
                <a:path w="415925" h="73025">
                  <a:moveTo>
                    <a:pt x="0" y="72603"/>
                  </a:moveTo>
                  <a:lnTo>
                    <a:pt x="415312" y="0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64">
              <a:extLst>
                <a:ext uri="{FF2B5EF4-FFF2-40B4-BE49-F238E27FC236}">
                  <a16:creationId xmlns:a16="http://schemas.microsoft.com/office/drawing/2014/main" id="{E00709BA-C964-4CAA-90D0-404CCFFB966E}"/>
                </a:ext>
              </a:extLst>
            </p:cNvPr>
            <p:cNvSpPr/>
            <p:nvPr/>
          </p:nvSpPr>
          <p:spPr>
            <a:xfrm>
              <a:off x="2341278" y="1977491"/>
              <a:ext cx="144780" cy="375920"/>
            </a:xfrm>
            <a:custGeom>
              <a:avLst/>
              <a:gdLst/>
              <a:ahLst/>
              <a:cxnLst/>
              <a:rect l="l" t="t" r="r" b="b"/>
              <a:pathLst>
                <a:path w="144780" h="375919">
                  <a:moveTo>
                    <a:pt x="144791" y="0"/>
                  </a:moveTo>
                  <a:lnTo>
                    <a:pt x="0" y="375453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65">
              <a:extLst>
                <a:ext uri="{FF2B5EF4-FFF2-40B4-BE49-F238E27FC236}">
                  <a16:creationId xmlns:a16="http://schemas.microsoft.com/office/drawing/2014/main" id="{96E14B38-A59B-4E3C-91D0-41BBF234C141}"/>
                </a:ext>
              </a:extLst>
            </p:cNvPr>
            <p:cNvSpPr/>
            <p:nvPr/>
          </p:nvSpPr>
          <p:spPr>
            <a:xfrm>
              <a:off x="2320278" y="1747042"/>
              <a:ext cx="468630" cy="611505"/>
            </a:xfrm>
            <a:custGeom>
              <a:avLst/>
              <a:gdLst/>
              <a:ahLst/>
              <a:cxnLst/>
              <a:rect l="l" t="t" r="r" b="b"/>
              <a:pathLst>
                <a:path w="468630" h="611505">
                  <a:moveTo>
                    <a:pt x="0" y="0"/>
                  </a:moveTo>
                  <a:lnTo>
                    <a:pt x="468641" y="611348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66">
              <a:extLst>
                <a:ext uri="{FF2B5EF4-FFF2-40B4-BE49-F238E27FC236}">
                  <a16:creationId xmlns:a16="http://schemas.microsoft.com/office/drawing/2014/main" id="{BFB9890E-6903-4E7B-801F-AC93BB899830}"/>
                </a:ext>
              </a:extLst>
            </p:cNvPr>
            <p:cNvSpPr/>
            <p:nvPr/>
          </p:nvSpPr>
          <p:spPr>
            <a:xfrm>
              <a:off x="2615385" y="1689776"/>
              <a:ext cx="723265" cy="158750"/>
            </a:xfrm>
            <a:custGeom>
              <a:avLst/>
              <a:gdLst/>
              <a:ahLst/>
              <a:cxnLst/>
              <a:rect l="l" t="t" r="r" b="b"/>
              <a:pathLst>
                <a:path w="723264" h="158750">
                  <a:moveTo>
                    <a:pt x="0" y="158399"/>
                  </a:moveTo>
                  <a:lnTo>
                    <a:pt x="723070" y="0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67">
              <a:extLst>
                <a:ext uri="{FF2B5EF4-FFF2-40B4-BE49-F238E27FC236}">
                  <a16:creationId xmlns:a16="http://schemas.microsoft.com/office/drawing/2014/main" id="{1930F7CD-63C8-4C12-9AC9-D8FD301FE229}"/>
                </a:ext>
              </a:extLst>
            </p:cNvPr>
            <p:cNvSpPr/>
            <p:nvPr/>
          </p:nvSpPr>
          <p:spPr>
            <a:xfrm>
              <a:off x="2615385" y="1977491"/>
              <a:ext cx="863600" cy="752475"/>
            </a:xfrm>
            <a:custGeom>
              <a:avLst/>
              <a:gdLst/>
              <a:ahLst/>
              <a:cxnLst/>
              <a:rect l="l" t="t" r="r" b="b"/>
              <a:pathLst>
                <a:path w="863600" h="752475">
                  <a:moveTo>
                    <a:pt x="0" y="0"/>
                  </a:moveTo>
                  <a:lnTo>
                    <a:pt x="863032" y="752076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68">
              <a:extLst>
                <a:ext uri="{FF2B5EF4-FFF2-40B4-BE49-F238E27FC236}">
                  <a16:creationId xmlns:a16="http://schemas.microsoft.com/office/drawing/2014/main" id="{1FC8C331-A545-4683-BCA1-5F5BBA2CC8C8}"/>
                </a:ext>
              </a:extLst>
            </p:cNvPr>
            <p:cNvSpPr/>
            <p:nvPr/>
          </p:nvSpPr>
          <p:spPr>
            <a:xfrm>
              <a:off x="3494553" y="1754433"/>
              <a:ext cx="10795" cy="1040130"/>
            </a:xfrm>
            <a:custGeom>
              <a:avLst/>
              <a:gdLst/>
              <a:ahLst/>
              <a:cxnLst/>
              <a:rect l="l" t="t" r="r" b="b"/>
              <a:pathLst>
                <a:path w="10795" h="1040130">
                  <a:moveTo>
                    <a:pt x="0" y="0"/>
                  </a:moveTo>
                  <a:lnTo>
                    <a:pt x="10646" y="1039791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69">
              <a:extLst>
                <a:ext uri="{FF2B5EF4-FFF2-40B4-BE49-F238E27FC236}">
                  <a16:creationId xmlns:a16="http://schemas.microsoft.com/office/drawing/2014/main" id="{BE1290A5-5A7D-4D0D-80E8-6712AA25D9EB}"/>
                </a:ext>
              </a:extLst>
            </p:cNvPr>
            <p:cNvSpPr/>
            <p:nvPr/>
          </p:nvSpPr>
          <p:spPr>
            <a:xfrm>
              <a:off x="2838562" y="1754433"/>
              <a:ext cx="527050" cy="1135380"/>
            </a:xfrm>
            <a:custGeom>
              <a:avLst/>
              <a:gdLst/>
              <a:ahLst/>
              <a:cxnLst/>
              <a:rect l="l" t="t" r="r" b="b"/>
              <a:pathLst>
                <a:path w="527050" h="1135380">
                  <a:moveTo>
                    <a:pt x="526676" y="0"/>
                  </a:moveTo>
                  <a:lnTo>
                    <a:pt x="0" y="1134940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70">
              <a:extLst>
                <a:ext uri="{FF2B5EF4-FFF2-40B4-BE49-F238E27FC236}">
                  <a16:creationId xmlns:a16="http://schemas.microsoft.com/office/drawing/2014/main" id="{B33E0B48-C70B-49D2-9F55-7704C5DF3F27}"/>
                </a:ext>
              </a:extLst>
            </p:cNvPr>
            <p:cNvSpPr/>
            <p:nvPr/>
          </p:nvSpPr>
          <p:spPr>
            <a:xfrm>
              <a:off x="2598509" y="2583392"/>
              <a:ext cx="751205" cy="146685"/>
            </a:xfrm>
            <a:custGeom>
              <a:avLst/>
              <a:gdLst/>
              <a:ahLst/>
              <a:cxnLst/>
              <a:rect l="l" t="t" r="r" b="b"/>
              <a:pathLst>
                <a:path w="751204" h="146685">
                  <a:moveTo>
                    <a:pt x="750592" y="146174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71">
              <a:extLst>
                <a:ext uri="{FF2B5EF4-FFF2-40B4-BE49-F238E27FC236}">
                  <a16:creationId xmlns:a16="http://schemas.microsoft.com/office/drawing/2014/main" id="{B3A7FEC3-D3B0-467C-A002-DEE7DF03B886}"/>
                </a:ext>
              </a:extLst>
            </p:cNvPr>
            <p:cNvSpPr/>
            <p:nvPr/>
          </p:nvSpPr>
          <p:spPr>
            <a:xfrm>
              <a:off x="2615385" y="1977490"/>
              <a:ext cx="288290" cy="885190"/>
            </a:xfrm>
            <a:custGeom>
              <a:avLst/>
              <a:gdLst/>
              <a:ahLst/>
              <a:cxnLst/>
              <a:rect l="l" t="t" r="r" b="b"/>
              <a:pathLst>
                <a:path w="288289" h="885189">
                  <a:moveTo>
                    <a:pt x="287834" y="885101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72">
              <a:extLst>
                <a:ext uri="{FF2B5EF4-FFF2-40B4-BE49-F238E27FC236}">
                  <a16:creationId xmlns:a16="http://schemas.microsoft.com/office/drawing/2014/main" id="{EFEE21A3-8426-4B9B-B67E-485E0BBE5C40}"/>
                </a:ext>
              </a:extLst>
            </p:cNvPr>
            <p:cNvSpPr/>
            <p:nvPr/>
          </p:nvSpPr>
          <p:spPr>
            <a:xfrm>
              <a:off x="2642167" y="1901286"/>
              <a:ext cx="480695" cy="12065"/>
            </a:xfrm>
            <a:custGeom>
              <a:avLst/>
              <a:gdLst/>
              <a:ahLst/>
              <a:cxnLst/>
              <a:rect l="l" t="t" r="r" b="b"/>
              <a:pathLst>
                <a:path w="480694" h="12064">
                  <a:moveTo>
                    <a:pt x="480183" y="0"/>
                  </a:moveTo>
                  <a:lnTo>
                    <a:pt x="0" y="11546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73">
              <a:extLst>
                <a:ext uri="{FF2B5EF4-FFF2-40B4-BE49-F238E27FC236}">
                  <a16:creationId xmlns:a16="http://schemas.microsoft.com/office/drawing/2014/main" id="{E279C17D-E6A9-41FB-8DB8-564E757DF80C}"/>
                </a:ext>
              </a:extLst>
            </p:cNvPr>
            <p:cNvSpPr/>
            <p:nvPr/>
          </p:nvSpPr>
          <p:spPr>
            <a:xfrm>
              <a:off x="2615385" y="1977490"/>
              <a:ext cx="812165" cy="226695"/>
            </a:xfrm>
            <a:custGeom>
              <a:avLst/>
              <a:gdLst/>
              <a:ahLst/>
              <a:cxnLst/>
              <a:rect l="l" t="t" r="r" b="b"/>
              <a:pathLst>
                <a:path w="812164" h="226694">
                  <a:moveTo>
                    <a:pt x="811765" y="22665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74">
              <a:extLst>
                <a:ext uri="{FF2B5EF4-FFF2-40B4-BE49-F238E27FC236}">
                  <a16:creationId xmlns:a16="http://schemas.microsoft.com/office/drawing/2014/main" id="{4A26ECD0-38D1-426D-81B4-4694B2AA1783}"/>
                </a:ext>
              </a:extLst>
            </p:cNvPr>
            <p:cNvSpPr/>
            <p:nvPr/>
          </p:nvSpPr>
          <p:spPr>
            <a:xfrm>
              <a:off x="2895600" y="2236509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88736" y="0"/>
                  </a:moveTo>
                  <a:lnTo>
                    <a:pt x="47849" y="10999"/>
                  </a:lnTo>
                  <a:lnTo>
                    <a:pt x="17050" y="38213"/>
                  </a:lnTo>
                  <a:lnTo>
                    <a:pt x="1154" y="76828"/>
                  </a:lnTo>
                  <a:lnTo>
                    <a:pt x="0" y="91400"/>
                  </a:lnTo>
                  <a:lnTo>
                    <a:pt x="357" y="99530"/>
                  </a:lnTo>
                  <a:lnTo>
                    <a:pt x="13075" y="138107"/>
                  </a:lnTo>
                  <a:lnTo>
                    <a:pt x="41535" y="166905"/>
                  </a:lnTo>
                  <a:lnTo>
                    <a:pt x="82351" y="181590"/>
                  </a:lnTo>
                  <a:lnTo>
                    <a:pt x="98118" y="182600"/>
                  </a:lnTo>
                  <a:lnTo>
                    <a:pt x="112005" y="180505"/>
                  </a:lnTo>
                  <a:lnTo>
                    <a:pt x="148413" y="162537"/>
                  </a:lnTo>
                  <a:lnTo>
                    <a:pt x="173479" y="129956"/>
                  </a:lnTo>
                  <a:lnTo>
                    <a:pt x="182751" y="86505"/>
                  </a:lnTo>
                  <a:lnTo>
                    <a:pt x="180889" y="72363"/>
                  </a:lnTo>
                  <a:lnTo>
                    <a:pt x="163382" y="35211"/>
                  </a:lnTo>
                  <a:lnTo>
                    <a:pt x="131262" y="9553"/>
                  </a:lnTo>
                  <a:lnTo>
                    <a:pt x="88736" y="0"/>
                  </a:lnTo>
                  <a:close/>
                </a:path>
              </a:pathLst>
            </a:custGeom>
            <a:solidFill>
              <a:srgbClr val="6898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75">
              <a:extLst>
                <a:ext uri="{FF2B5EF4-FFF2-40B4-BE49-F238E27FC236}">
                  <a16:creationId xmlns:a16="http://schemas.microsoft.com/office/drawing/2014/main" id="{D98CEE7F-E230-49CC-AACB-02AB24C5E6D2}"/>
                </a:ext>
              </a:extLst>
            </p:cNvPr>
            <p:cNvSpPr/>
            <p:nvPr/>
          </p:nvSpPr>
          <p:spPr>
            <a:xfrm>
              <a:off x="3108960" y="1887915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39">
                  <a:moveTo>
                    <a:pt x="44368" y="0"/>
                  </a:moveTo>
                  <a:lnTo>
                    <a:pt x="8525" y="19107"/>
                  </a:lnTo>
                  <a:lnTo>
                    <a:pt x="0" y="45700"/>
                  </a:lnTo>
                  <a:lnTo>
                    <a:pt x="178" y="49765"/>
                  </a:lnTo>
                  <a:lnTo>
                    <a:pt x="20767" y="83452"/>
                  </a:lnTo>
                  <a:lnTo>
                    <a:pt x="49059" y="91300"/>
                  </a:lnTo>
                  <a:lnTo>
                    <a:pt x="62563" y="88185"/>
                  </a:lnTo>
                  <a:lnTo>
                    <a:pt x="74206" y="81269"/>
                  </a:lnTo>
                  <a:lnTo>
                    <a:pt x="83329" y="71105"/>
                  </a:lnTo>
                  <a:lnTo>
                    <a:pt x="89272" y="58248"/>
                  </a:lnTo>
                  <a:lnTo>
                    <a:pt x="91375" y="43252"/>
                  </a:lnTo>
                  <a:lnTo>
                    <a:pt x="88468" y="29493"/>
                  </a:lnTo>
                  <a:lnTo>
                    <a:pt x="81691" y="17605"/>
                  </a:lnTo>
                  <a:lnTo>
                    <a:pt x="71666" y="8272"/>
                  </a:lnTo>
                  <a:lnTo>
                    <a:pt x="59017" y="2176"/>
                  </a:lnTo>
                  <a:lnTo>
                    <a:pt x="44368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76">
              <a:extLst>
                <a:ext uri="{FF2B5EF4-FFF2-40B4-BE49-F238E27FC236}">
                  <a16:creationId xmlns:a16="http://schemas.microsoft.com/office/drawing/2014/main" id="{CFE39F9F-1A45-479F-9AC1-70E652395152}"/>
                </a:ext>
              </a:extLst>
            </p:cNvPr>
            <p:cNvSpPr/>
            <p:nvPr/>
          </p:nvSpPr>
          <p:spPr>
            <a:xfrm>
              <a:off x="3017520" y="2550404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39">
                  <a:moveTo>
                    <a:pt x="44368" y="0"/>
                  </a:moveTo>
                  <a:lnTo>
                    <a:pt x="8525" y="19107"/>
                  </a:lnTo>
                  <a:lnTo>
                    <a:pt x="0" y="45700"/>
                  </a:lnTo>
                  <a:lnTo>
                    <a:pt x="178" y="49765"/>
                  </a:lnTo>
                  <a:lnTo>
                    <a:pt x="20767" y="83452"/>
                  </a:lnTo>
                  <a:lnTo>
                    <a:pt x="49059" y="91300"/>
                  </a:lnTo>
                  <a:lnTo>
                    <a:pt x="62563" y="88185"/>
                  </a:lnTo>
                  <a:lnTo>
                    <a:pt x="74206" y="81268"/>
                  </a:lnTo>
                  <a:lnTo>
                    <a:pt x="83329" y="71104"/>
                  </a:lnTo>
                  <a:lnTo>
                    <a:pt x="89272" y="58248"/>
                  </a:lnTo>
                  <a:lnTo>
                    <a:pt x="91375" y="43252"/>
                  </a:lnTo>
                  <a:lnTo>
                    <a:pt x="88468" y="29493"/>
                  </a:lnTo>
                  <a:lnTo>
                    <a:pt x="81691" y="17605"/>
                  </a:lnTo>
                  <a:lnTo>
                    <a:pt x="71666" y="8272"/>
                  </a:lnTo>
                  <a:lnTo>
                    <a:pt x="59017" y="2176"/>
                  </a:lnTo>
                  <a:lnTo>
                    <a:pt x="44368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77">
              <a:extLst>
                <a:ext uri="{FF2B5EF4-FFF2-40B4-BE49-F238E27FC236}">
                  <a16:creationId xmlns:a16="http://schemas.microsoft.com/office/drawing/2014/main" id="{6C162ED5-455B-4252-85F8-AF5F4AEED9F5}"/>
                </a:ext>
              </a:extLst>
            </p:cNvPr>
            <p:cNvSpPr/>
            <p:nvPr/>
          </p:nvSpPr>
          <p:spPr>
            <a:xfrm>
              <a:off x="2743200" y="2266969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39">
                  <a:moveTo>
                    <a:pt x="44368" y="0"/>
                  </a:moveTo>
                  <a:lnTo>
                    <a:pt x="8525" y="19107"/>
                  </a:lnTo>
                  <a:lnTo>
                    <a:pt x="0" y="45700"/>
                  </a:lnTo>
                  <a:lnTo>
                    <a:pt x="178" y="49765"/>
                  </a:lnTo>
                  <a:lnTo>
                    <a:pt x="20767" y="83452"/>
                  </a:lnTo>
                  <a:lnTo>
                    <a:pt x="49059" y="91300"/>
                  </a:lnTo>
                  <a:lnTo>
                    <a:pt x="62563" y="88185"/>
                  </a:lnTo>
                  <a:lnTo>
                    <a:pt x="74206" y="81268"/>
                  </a:lnTo>
                  <a:lnTo>
                    <a:pt x="83329" y="71104"/>
                  </a:lnTo>
                  <a:lnTo>
                    <a:pt x="89272" y="58248"/>
                  </a:lnTo>
                  <a:lnTo>
                    <a:pt x="91375" y="43252"/>
                  </a:lnTo>
                  <a:lnTo>
                    <a:pt x="88468" y="29493"/>
                  </a:lnTo>
                  <a:lnTo>
                    <a:pt x="81691" y="17605"/>
                  </a:lnTo>
                  <a:lnTo>
                    <a:pt x="71666" y="8272"/>
                  </a:lnTo>
                  <a:lnTo>
                    <a:pt x="59017" y="2176"/>
                  </a:lnTo>
                  <a:lnTo>
                    <a:pt x="4436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78">
              <a:extLst>
                <a:ext uri="{FF2B5EF4-FFF2-40B4-BE49-F238E27FC236}">
                  <a16:creationId xmlns:a16="http://schemas.microsoft.com/office/drawing/2014/main" id="{EF907A02-BA43-41EA-A344-77AE7A25440A}"/>
                </a:ext>
              </a:extLst>
            </p:cNvPr>
            <p:cNvSpPr/>
            <p:nvPr/>
          </p:nvSpPr>
          <p:spPr>
            <a:xfrm>
              <a:off x="2459287" y="1821432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88736" y="0"/>
                  </a:moveTo>
                  <a:lnTo>
                    <a:pt x="47850" y="10999"/>
                  </a:lnTo>
                  <a:lnTo>
                    <a:pt x="17051" y="38213"/>
                  </a:lnTo>
                  <a:lnTo>
                    <a:pt x="1154" y="76828"/>
                  </a:lnTo>
                  <a:lnTo>
                    <a:pt x="0" y="91400"/>
                  </a:lnTo>
                  <a:lnTo>
                    <a:pt x="357" y="99530"/>
                  </a:lnTo>
                  <a:lnTo>
                    <a:pt x="13075" y="138107"/>
                  </a:lnTo>
                  <a:lnTo>
                    <a:pt x="41535" y="166905"/>
                  </a:lnTo>
                  <a:lnTo>
                    <a:pt x="82352" y="181590"/>
                  </a:lnTo>
                  <a:lnTo>
                    <a:pt x="98118" y="182600"/>
                  </a:lnTo>
                  <a:lnTo>
                    <a:pt x="112005" y="180505"/>
                  </a:lnTo>
                  <a:lnTo>
                    <a:pt x="148414" y="162537"/>
                  </a:lnTo>
                  <a:lnTo>
                    <a:pt x="173480" y="129956"/>
                  </a:lnTo>
                  <a:lnTo>
                    <a:pt x="182751" y="86505"/>
                  </a:lnTo>
                  <a:lnTo>
                    <a:pt x="180889" y="72363"/>
                  </a:lnTo>
                  <a:lnTo>
                    <a:pt x="163382" y="35211"/>
                  </a:lnTo>
                  <a:lnTo>
                    <a:pt x="131262" y="9553"/>
                  </a:lnTo>
                  <a:lnTo>
                    <a:pt x="8873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2CAD6A9-755D-4169-8131-927617D95958}"/>
              </a:ext>
            </a:extLst>
          </p:cNvPr>
          <p:cNvSpPr/>
          <p:nvPr/>
        </p:nvSpPr>
        <p:spPr>
          <a:xfrm>
            <a:off x="3040160" y="2591238"/>
            <a:ext cx="17082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pc="-7" baseline="2314" dirty="0">
                <a:solidFill>
                  <a:srgbClr val="414141"/>
                </a:solidFill>
                <a:latin typeface="Arial"/>
                <a:cs typeface="Arial"/>
              </a:rPr>
              <a:t>Netwo</a:t>
            </a:r>
            <a:r>
              <a:rPr lang="en-US" b="1" baseline="2314" dirty="0">
                <a:solidFill>
                  <a:srgbClr val="414141"/>
                </a:solidFill>
                <a:latin typeface="Arial"/>
                <a:cs typeface="Arial"/>
              </a:rPr>
              <a:t>rk</a:t>
            </a:r>
            <a:r>
              <a:rPr lang="en-US" b="1" spc="-7" baseline="2314" dirty="0">
                <a:solidFill>
                  <a:srgbClr val="414141"/>
                </a:solidFill>
                <a:latin typeface="Arial"/>
                <a:cs typeface="Arial"/>
              </a:rPr>
              <a:t>/Connection</a:t>
            </a:r>
            <a:r>
              <a:rPr lang="en-US" sz="1200" b="1" spc="-60" dirty="0">
                <a:solidFill>
                  <a:srgbClr val="414141"/>
                </a:solidFill>
                <a:latin typeface="Arial"/>
                <a:cs typeface="Arial"/>
              </a:rPr>
              <a:t> </a:t>
            </a:r>
            <a:endParaRPr lang="en-US" b="1" dirty="0"/>
          </a:p>
        </p:txBody>
      </p:sp>
      <p:sp>
        <p:nvSpPr>
          <p:cNvPr id="152" name="Date Placeholder 151">
            <a:extLst>
              <a:ext uri="{FF2B5EF4-FFF2-40B4-BE49-F238E27FC236}">
                <a16:creationId xmlns:a16="http://schemas.microsoft.com/office/drawing/2014/main" id="{FFCEA292-849C-49F7-BCC1-2CD862571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153" name="Footer Placeholder 152">
            <a:extLst>
              <a:ext uri="{FF2B5EF4-FFF2-40B4-BE49-F238E27FC236}">
                <a16:creationId xmlns:a16="http://schemas.microsoft.com/office/drawing/2014/main" id="{E497FBF9-ECC9-45DA-A117-FEDD0256C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154" name="Slide Number Placeholder 153">
            <a:extLst>
              <a:ext uri="{FF2B5EF4-FFF2-40B4-BE49-F238E27FC236}">
                <a16:creationId xmlns:a16="http://schemas.microsoft.com/office/drawing/2014/main" id="{43BB3F91-2595-4A53-91AC-4E483E980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z="1600" smtClean="0"/>
              <a:pPr/>
              <a:t>11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2343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B9912-35FA-4665-A8B2-77EC6F1EF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415759" cy="1499616"/>
          </a:xfrm>
        </p:spPr>
        <p:txBody>
          <a:bodyPr>
            <a:normAutofit/>
          </a:bodyPr>
          <a:lstStyle/>
          <a:p>
            <a:r>
              <a:rPr lang="en-US" sz="4000" dirty="0"/>
              <a:t>Testbed - 3 different zones with diverse IoT platforms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BFE76-DB64-49C2-ABBA-8B02D38A9A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8/25/2018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5ACC0-EF8A-43AC-ADC9-1A0AFE2A0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BB645-B6A7-4616-BD27-5C1875F44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C62155A9-2BEA-4E1A-A809-3AB570F0F126}" type="slidenum">
              <a:rPr lang="en-US" sz="1600" smtClean="0"/>
              <a:pPr>
                <a:spcAft>
                  <a:spcPts val="600"/>
                </a:spcAft>
              </a:pPr>
              <a:t>12</a:t>
            </a:fld>
            <a:endParaRPr lang="en-US" sz="16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A42982-53F9-4210-9478-A8CBFA942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13" y="1820704"/>
            <a:ext cx="10277870" cy="46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0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D372C78-7254-42BD-8DAE-AF3B175C2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DF2BCC-F1F8-43A6-8896-5489C7D97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7745" y="484632"/>
            <a:ext cx="7794722" cy="35119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F5721A-F8DC-48CD-90C9-4C04EB3AD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7745" y="4150596"/>
            <a:ext cx="7794722" cy="2219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7BE1A-DF1C-48B0-A4C0-DA6BA75C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903" y="4391025"/>
            <a:ext cx="6685507" cy="17388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Testbed deployment</a:t>
            </a:r>
          </a:p>
        </p:txBody>
      </p:sp>
      <p:pic>
        <p:nvPicPr>
          <p:cNvPr id="19" name="Content Placeholder 11">
            <a:extLst>
              <a:ext uri="{FF2B5EF4-FFF2-40B4-BE49-F238E27FC236}">
                <a16:creationId xmlns:a16="http://schemas.microsoft.com/office/drawing/2014/main" id="{6DDDA53E-A152-4865-89B6-4EE02C3C3A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9" r="66608" b="-2"/>
          <a:stretch/>
        </p:blipFill>
        <p:spPr>
          <a:xfrm rot="5400000">
            <a:off x="1439077" y="2525044"/>
            <a:ext cx="1344496" cy="3251103"/>
          </a:xfrm>
          <a:prstGeom prst="rect">
            <a:avLst/>
          </a:prstGeom>
        </p:spPr>
      </p:pic>
      <p:pic>
        <p:nvPicPr>
          <p:cNvPr id="10" name="Picture 9" descr="A close up of a sink&#10;&#10;Description generated with high confidence">
            <a:extLst>
              <a:ext uri="{FF2B5EF4-FFF2-40B4-BE49-F238E27FC236}">
                <a16:creationId xmlns:a16="http://schemas.microsoft.com/office/drawing/2014/main" id="{9FB8292F-FE29-43C9-AEC9-5BEC495129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6673"/>
          <a:stretch/>
        </p:blipFill>
        <p:spPr>
          <a:xfrm>
            <a:off x="485775" y="1989994"/>
            <a:ext cx="3251104" cy="1341002"/>
          </a:xfrm>
          <a:prstGeom prst="rect">
            <a:avLst/>
          </a:prstGeom>
        </p:spPr>
      </p:pic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3B3D9A23-1E2B-479D-BC77-681A4B4258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9" r="3" b="9192"/>
          <a:stretch/>
        </p:blipFill>
        <p:spPr>
          <a:xfrm>
            <a:off x="485775" y="479739"/>
            <a:ext cx="3251103" cy="1352185"/>
          </a:xfrm>
          <a:prstGeom prst="rect">
            <a:avLst/>
          </a:prstGeom>
        </p:spPr>
      </p:pic>
      <p:pic>
        <p:nvPicPr>
          <p:cNvPr id="25" name="Content Placeholder 24" descr="A picture containing indoor, sitting, wall, refrigerator&#10;&#10;Description generated with very high confidence">
            <a:extLst>
              <a:ext uri="{FF2B5EF4-FFF2-40B4-BE49-F238E27FC236}">
                <a16:creationId xmlns:a16="http://schemas.microsoft.com/office/drawing/2014/main" id="{E20E2F85-EB40-4F0A-BB9B-39954B5EA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743" y="484632"/>
            <a:ext cx="7794721" cy="3565524"/>
          </a:xfrm>
        </p:spPr>
      </p:pic>
      <p:pic>
        <p:nvPicPr>
          <p:cNvPr id="16" name="Picture 15" descr="A picture containing wall, indoor, toilet, bathroom&#10;&#10;Description generated with very high confidence">
            <a:extLst>
              <a:ext uri="{FF2B5EF4-FFF2-40B4-BE49-F238E27FC236}">
                <a16:creationId xmlns:a16="http://schemas.microsoft.com/office/drawing/2014/main" id="{D635943A-A8D1-451B-BFFF-177C1C275B8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9" r="3" b="3"/>
          <a:stretch/>
        </p:blipFill>
        <p:spPr>
          <a:xfrm>
            <a:off x="485775" y="4999321"/>
            <a:ext cx="3251104" cy="1352184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476F63-EF0E-40D3-B666-F4F49027F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422775" y="480322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739D0-CFB9-4499-A766-B609DB99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/>
              <a:t>8/25/2018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8B9B-AAA1-42FD-AD37-DC767C253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/>
              <a:t>Vietnam OpenInfra dayS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43218-A23D-4F50-A8BE-D2BD92BD2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62155A9-2BEA-4E1A-A809-3AB570F0F126}" type="slidenum">
              <a:rPr lang="en-US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1200"/>
          </a:p>
        </p:txBody>
      </p:sp>
      <p:pic>
        <p:nvPicPr>
          <p:cNvPr id="5122" name="Picture 2" descr="Image result for openhab">
            <a:extLst>
              <a:ext uri="{FF2B5EF4-FFF2-40B4-BE49-F238E27FC236}">
                <a16:creationId xmlns:a16="http://schemas.microsoft.com/office/drawing/2014/main" id="{BEF32656-BA1E-4B2C-999F-90F47AC81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90" y="3623710"/>
            <a:ext cx="1179416" cy="25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openhab">
            <a:extLst>
              <a:ext uri="{FF2B5EF4-FFF2-40B4-BE49-F238E27FC236}">
                <a16:creationId xmlns:a16="http://schemas.microsoft.com/office/drawing/2014/main" id="{7ABFBAE1-AEF4-4792-AE08-199372D3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90" y="5061555"/>
            <a:ext cx="1179416" cy="25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thingsboard platform logo">
            <a:extLst>
              <a:ext uri="{FF2B5EF4-FFF2-40B4-BE49-F238E27FC236}">
                <a16:creationId xmlns:a16="http://schemas.microsoft.com/office/drawing/2014/main" id="{67A6C5C4-EBA2-4616-A9B7-CAA8A6093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835" y="3132034"/>
            <a:ext cx="1646755" cy="86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home assistant">
            <a:extLst>
              <a:ext uri="{FF2B5EF4-FFF2-40B4-BE49-F238E27FC236}">
                <a16:creationId xmlns:a16="http://schemas.microsoft.com/office/drawing/2014/main" id="{1BE75F10-5E3E-4C1A-AA2F-F5E6147FA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33" y="2872489"/>
            <a:ext cx="1005417" cy="44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4" descr="Image result for home assistant">
            <a:extLst>
              <a:ext uri="{FF2B5EF4-FFF2-40B4-BE49-F238E27FC236}">
                <a16:creationId xmlns:a16="http://schemas.microsoft.com/office/drawing/2014/main" id="{1F4DD464-7E06-42F1-AFC3-717AD846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33" y="1366840"/>
            <a:ext cx="1005417" cy="44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15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07F4-BAD4-48F1-9358-325A29C13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/>
              <a:t>DEMO 1</a:t>
            </a:r>
          </a:p>
        </p:txBody>
      </p:sp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F4BF4E39-7BE1-4F02-9AD1-BC1E555E7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sz="2400" b="1" dirty="0"/>
              <a:t>Demo 1:  </a:t>
            </a:r>
          </a:p>
          <a:p>
            <a:r>
              <a:rPr lang="en-US" sz="2400" dirty="0"/>
              <a:t>- 3 zones with 3 different platforms</a:t>
            </a:r>
          </a:p>
          <a:p>
            <a:r>
              <a:rPr lang="en-US" sz="2400" dirty="0"/>
              <a:t>- Integrating PAS system (OPENHAB Platform) into </a:t>
            </a:r>
            <a:r>
              <a:rPr lang="en-US" sz="2400" b="1" dirty="0"/>
              <a:t>Cross IoT Platform Plane</a:t>
            </a:r>
          </a:p>
          <a:p>
            <a:endParaRPr lang="en-US" sz="1600" dirty="0"/>
          </a:p>
        </p:txBody>
      </p:sp>
      <p:pic>
        <p:nvPicPr>
          <p:cNvPr id="21" name="Content Placeholder 7" descr="A picture containing indoor, monitor&#10;&#10;Description generated with very high confidence">
            <a:extLst>
              <a:ext uri="{FF2B5EF4-FFF2-40B4-BE49-F238E27FC236}">
                <a16:creationId xmlns:a16="http://schemas.microsoft.com/office/drawing/2014/main" id="{D85402D9-CA26-4852-B34A-49D84A3708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" r="1" b="1"/>
          <a:stretch/>
        </p:blipFill>
        <p:spPr>
          <a:xfrm>
            <a:off x="4642342" y="1418583"/>
            <a:ext cx="6909577" cy="402083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05C01-3154-4458-8E0C-404F07A167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/>
              <a:t>8/25/2018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23C99-AA4E-4C3D-98D5-94C871D14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/>
              <a:t>Vietnam OpenInfra dayS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7F26C-ADF9-4E0A-B75C-300E69F2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62155A9-2BEA-4E1A-A809-3AB570F0F126}" type="slidenum">
              <a:rPr lang="en-US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379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3CE66-1018-4A32-A620-9CF0F877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authentication system (PAS)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3BE34-0CA0-4193-9C8A-DB708E96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0184-C969-46C3-B300-F55B11CE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Vietnam OpenInfra dayS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DBA4-D4EE-4C9C-BEBE-9896E76F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6DF873D3-05B4-4F85-B357-62E49D96A318}"/>
              </a:ext>
            </a:extLst>
          </p:cNvPr>
          <p:cNvSpPr/>
          <p:nvPr/>
        </p:nvSpPr>
        <p:spPr>
          <a:xfrm>
            <a:off x="310330" y="1883664"/>
            <a:ext cx="3700272" cy="3456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EA9EEF47-5B03-4ECD-AC71-B7A0497F3032}"/>
              </a:ext>
            </a:extLst>
          </p:cNvPr>
          <p:cNvSpPr/>
          <p:nvPr/>
        </p:nvSpPr>
        <p:spPr>
          <a:xfrm>
            <a:off x="2108651" y="4443984"/>
            <a:ext cx="1810512" cy="2414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7B024475-3F3F-46A0-8FBD-EAE0E69BE5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077" y="1961113"/>
            <a:ext cx="4291584" cy="2414016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1B79EFC9-9F04-4164-86F1-9885612F5C45}"/>
              </a:ext>
            </a:extLst>
          </p:cNvPr>
          <p:cNvSpPr/>
          <p:nvPr/>
        </p:nvSpPr>
        <p:spPr>
          <a:xfrm>
            <a:off x="6467746" y="2222543"/>
            <a:ext cx="5413924" cy="40576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2" descr="Image result for openhab">
            <a:extLst>
              <a:ext uri="{FF2B5EF4-FFF2-40B4-BE49-F238E27FC236}">
                <a16:creationId xmlns:a16="http://schemas.microsoft.com/office/drawing/2014/main" id="{DC9BB890-FC0D-44CC-B387-E18257C3C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909157"/>
            <a:ext cx="3468306" cy="76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5">
            <a:extLst>
              <a:ext uri="{FF2B5EF4-FFF2-40B4-BE49-F238E27FC236}">
                <a16:creationId xmlns:a16="http://schemas.microsoft.com/office/drawing/2014/main" id="{2B7BC593-B830-4079-9E67-6538A2990A55}"/>
              </a:ext>
            </a:extLst>
          </p:cNvPr>
          <p:cNvSpPr/>
          <p:nvPr/>
        </p:nvSpPr>
        <p:spPr>
          <a:xfrm rot="16200000">
            <a:off x="4043722" y="4023133"/>
            <a:ext cx="2074962" cy="27716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177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64BE251-9548-4A1E-A812-05D825A5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Crossing IoT Platform plane</a:t>
            </a: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6D18C07-B1F9-42F0-8956-B88FC37A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F41DC-1F5C-49B5-A9B8-FC4799F4C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776" y="218135"/>
            <a:ext cx="10290224" cy="475377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BF30C-7C8F-47F0-AF8E-4AA6097A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r>
              <a:rPr lang="en-US" dirty="0"/>
              <a:t>8/25/2018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10A69-650C-40F3-B731-4B35EE89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Vietnam </a:t>
            </a:r>
            <a:r>
              <a:rPr lang="en-US" kern="1200" cap="all" baseline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OpenInfra</a:t>
            </a:r>
            <a:r>
              <a:rPr lang="en-US" kern="1200" cap="all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 days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8075D-2695-4A39-B26B-61CBA9977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fld id="{C62155A9-2BEA-4E1A-A809-3AB570F0F126}" type="slidenum">
              <a:rPr lang="en-US" sz="1600" smtClean="0"/>
              <a:pPr defTabSz="914400">
                <a:spcAft>
                  <a:spcPts val="600"/>
                </a:spcAft>
              </a:pPr>
              <a:t>16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0166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E8E5-8358-406D-8D9C-AE19664D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 - Core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6A8E6-526B-43EB-8381-4CE0ECBEF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sz="2800" dirty="0"/>
              <a:t>A software driver for each IoT platform types</a:t>
            </a:r>
          </a:p>
          <a:p>
            <a:pPr lvl="1"/>
            <a:r>
              <a:rPr lang="en-US" sz="2800" dirty="0"/>
              <a:t>Unified data model</a:t>
            </a:r>
          </a:p>
          <a:p>
            <a:pPr lvl="1"/>
            <a:r>
              <a:rPr lang="en-US" sz="2800" dirty="0"/>
              <a:t>Single unified API</a:t>
            </a:r>
          </a:p>
          <a:p>
            <a:pPr lvl="1"/>
            <a:r>
              <a:rPr lang="en-US" sz="2800" dirty="0"/>
              <a:t>Registration service</a:t>
            </a:r>
          </a:p>
          <a:p>
            <a:pPr lvl="1"/>
            <a:r>
              <a:rPr lang="en-US" sz="2800" dirty="0"/>
              <a:t>Other software blocks (data transformation, data filter, discovery, queues, semantic rule engine, monitoring, authentication, communication, …)</a:t>
            </a:r>
          </a:p>
          <a:p>
            <a:pPr lvl="1"/>
            <a:endParaRPr lang="en-US" sz="2400" dirty="0"/>
          </a:p>
          <a:p>
            <a:pPr marL="128016" lvl="1" indent="0">
              <a:buNone/>
            </a:pPr>
            <a:r>
              <a:rPr lang="en-US" sz="2400" dirty="0">
                <a:highlight>
                  <a:srgbClr val="FFFF00"/>
                </a:highlight>
                <a:sym typeface="Wingdings" panose="05000000000000000000" pitchFamily="2" charset="2"/>
              </a:rPr>
              <a:t> Deploying the component in distributed environment of fog/cloud computing?</a:t>
            </a:r>
            <a:endParaRPr lang="en-US" sz="2400" dirty="0">
              <a:highlight>
                <a:srgbClr val="FFFF00"/>
              </a:highlight>
            </a:endParaRPr>
          </a:p>
          <a:p>
            <a:pPr marL="128016" lvl="1" indent="0">
              <a:buNone/>
            </a:pPr>
            <a:endParaRPr lang="en-US" dirty="0"/>
          </a:p>
          <a:p>
            <a:pPr marL="128016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B42E3-0980-4658-A086-7E867015B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944A8-8551-437F-A641-B165CA916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0073D-B794-4D27-9608-8B118649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z="1600" smtClean="0"/>
              <a:pPr/>
              <a:t>17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967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056C1-19AE-45B7-BFC2-AEA1C23E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Overal</a:t>
            </a:r>
            <a:r>
              <a:rPr lang="en-US" sz="4400" spc="200" dirty="0"/>
              <a:t>l Architecture</a:t>
            </a:r>
            <a:endParaRPr lang="en-US" sz="4400" kern="1200" cap="all" spc="2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A34183A-E4DC-47BF-A0F5-C39E326CA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984" y="840945"/>
            <a:ext cx="7365566" cy="552885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90E6B-7DC1-43D2-8DCF-E505A672DC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r>
              <a:rPr lang="en-US"/>
              <a:t>8/25/2018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31729-50F2-401B-A52F-279535775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Vietnam </a:t>
            </a:r>
            <a:r>
              <a:rPr lang="en-US" kern="1200" cap="all" baseline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OpenInfra</a:t>
            </a:r>
            <a:r>
              <a:rPr lang="en-US" kern="1200" cap="all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 days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7978E-FC45-41E3-BDD4-B3933100C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fld id="{C62155A9-2BEA-4E1A-A809-3AB570F0F126}" type="slidenum">
              <a:rPr lang="en-US" sz="1600" smtClean="0"/>
              <a:pPr defTabSz="914400">
                <a:spcAft>
                  <a:spcPts val="600"/>
                </a:spcAft>
              </a:pPr>
              <a:t>18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42459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FEE4F-68CE-4A1C-A242-2BFFD46D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E7BB-EBBA-49EF-9EF4-F0941574A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02E5BF-1215-470E-9159-FA4681124BB5}"/>
              </a:ext>
            </a:extLst>
          </p:cNvPr>
          <p:cNvGrpSpPr/>
          <p:nvPr/>
        </p:nvGrpSpPr>
        <p:grpSpPr>
          <a:xfrm>
            <a:off x="429522" y="0"/>
            <a:ext cx="11345881" cy="6850931"/>
            <a:chOff x="429522" y="0"/>
            <a:chExt cx="11345881" cy="68509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E2C912-10B6-4A04-8F1B-98E5AE9AC80A}"/>
                </a:ext>
              </a:extLst>
            </p:cNvPr>
            <p:cNvSpPr/>
            <p:nvPr/>
          </p:nvSpPr>
          <p:spPr>
            <a:xfrm>
              <a:off x="2782757" y="0"/>
              <a:ext cx="5050565" cy="478477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1E6A08-FE59-480D-8B78-EB5EE8F7558C}"/>
                </a:ext>
              </a:extLst>
            </p:cNvPr>
            <p:cNvSpPr/>
            <p:nvPr/>
          </p:nvSpPr>
          <p:spPr>
            <a:xfrm>
              <a:off x="5435712" y="2849746"/>
              <a:ext cx="2020645" cy="1890656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06A58A-6C2D-44AA-96C7-E43BDD2F2CEB}"/>
                </a:ext>
              </a:extLst>
            </p:cNvPr>
            <p:cNvGrpSpPr/>
            <p:nvPr/>
          </p:nvGrpSpPr>
          <p:grpSpPr>
            <a:xfrm>
              <a:off x="429522" y="131870"/>
              <a:ext cx="11345881" cy="6719061"/>
              <a:chOff x="15843" y="112089"/>
              <a:chExt cx="9643999" cy="5711202"/>
            </a:xfrm>
          </p:grpSpPr>
          <p:sp>
            <p:nvSpPr>
              <p:cNvPr id="10" name="object 2">
                <a:extLst>
                  <a:ext uri="{FF2B5EF4-FFF2-40B4-BE49-F238E27FC236}">
                    <a16:creationId xmlns:a16="http://schemas.microsoft.com/office/drawing/2014/main" id="{F3E0F3EF-1726-4522-AAF2-DC69E627198F}"/>
                  </a:ext>
                </a:extLst>
              </p:cNvPr>
              <p:cNvSpPr txBox="1"/>
              <p:nvPr/>
            </p:nvSpPr>
            <p:spPr>
              <a:xfrm>
                <a:off x="4765389" y="2485323"/>
                <a:ext cx="712470" cy="18470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412" b="1" spc="-24" dirty="0">
                    <a:latin typeface="Times New Roman"/>
                    <a:cs typeface="Times New Roman"/>
                  </a:rPr>
                  <a:t>I</a:t>
                </a:r>
                <a:r>
                  <a:rPr sz="1412" b="1" dirty="0">
                    <a:latin typeface="Times New Roman"/>
                    <a:cs typeface="Times New Roman"/>
                  </a:rPr>
                  <a:t>o</a:t>
                </a:r>
                <a:r>
                  <a:rPr sz="1412" b="1" spc="24" dirty="0">
                    <a:latin typeface="Times New Roman"/>
                    <a:cs typeface="Times New Roman"/>
                  </a:rPr>
                  <a:t>T</a:t>
                </a:r>
                <a:r>
                  <a:rPr sz="1412" b="1" dirty="0">
                    <a:latin typeface="Times New Roman"/>
                    <a:cs typeface="Times New Roman"/>
                  </a:rPr>
                  <a:t>Sou</a:t>
                </a:r>
                <a:r>
                  <a:rPr sz="1412" b="1" spc="-12" dirty="0">
                    <a:latin typeface="Times New Roman"/>
                    <a:cs typeface="Times New Roman"/>
                  </a:rPr>
                  <a:t>rc</a:t>
                </a:r>
                <a:r>
                  <a:rPr sz="1412" b="1" dirty="0">
                    <a:latin typeface="Times New Roman"/>
                    <a:cs typeface="Times New Roman"/>
                  </a:rPr>
                  <a:t>e</a:t>
                </a:r>
                <a:endParaRPr sz="1412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1" name="object 3">
                <a:extLst>
                  <a:ext uri="{FF2B5EF4-FFF2-40B4-BE49-F238E27FC236}">
                    <a16:creationId xmlns:a16="http://schemas.microsoft.com/office/drawing/2014/main" id="{6FC3A12D-0C38-4826-9FB9-F35799A9EA5D}"/>
                  </a:ext>
                </a:extLst>
              </p:cNvPr>
              <p:cNvSpPr/>
              <p:nvPr/>
            </p:nvSpPr>
            <p:spPr>
              <a:xfrm>
                <a:off x="4235418" y="2919297"/>
                <a:ext cx="1766951" cy="261937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2" name="object 4">
                <a:extLst>
                  <a:ext uri="{FF2B5EF4-FFF2-40B4-BE49-F238E27FC236}">
                    <a16:creationId xmlns:a16="http://schemas.microsoft.com/office/drawing/2014/main" id="{91D1FB39-9409-48E5-BF26-DE18D248EE4F}"/>
                  </a:ext>
                </a:extLst>
              </p:cNvPr>
              <p:cNvSpPr/>
              <p:nvPr/>
            </p:nvSpPr>
            <p:spPr>
              <a:xfrm>
                <a:off x="4235418" y="3071697"/>
                <a:ext cx="1766951" cy="261937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3" name="object 5">
                <a:extLst>
                  <a:ext uri="{FF2B5EF4-FFF2-40B4-BE49-F238E27FC236}">
                    <a16:creationId xmlns:a16="http://schemas.microsoft.com/office/drawing/2014/main" id="{06D3AED2-DBC8-49D7-B8FE-6EEBC782F706}"/>
                  </a:ext>
                </a:extLst>
              </p:cNvPr>
              <p:cNvSpPr/>
              <p:nvPr/>
            </p:nvSpPr>
            <p:spPr>
              <a:xfrm>
                <a:off x="25368" y="5186247"/>
                <a:ext cx="1604899" cy="633412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4" name="object 6">
                <a:extLst>
                  <a:ext uri="{FF2B5EF4-FFF2-40B4-BE49-F238E27FC236}">
                    <a16:creationId xmlns:a16="http://schemas.microsoft.com/office/drawing/2014/main" id="{9182A91A-3246-493A-8751-333D09A7D516}"/>
                  </a:ext>
                </a:extLst>
              </p:cNvPr>
              <p:cNvSpPr/>
              <p:nvPr/>
            </p:nvSpPr>
            <p:spPr>
              <a:xfrm>
                <a:off x="84867" y="5221477"/>
                <a:ext cx="1485900" cy="514984"/>
              </a:xfrm>
              <a:custGeom>
                <a:avLst/>
                <a:gdLst/>
                <a:ahLst/>
                <a:cxnLst/>
                <a:rect l="l" t="t" r="r" b="b"/>
                <a:pathLst>
                  <a:path w="1485900" h="514985">
                    <a:moveTo>
                      <a:pt x="0" y="514489"/>
                    </a:moveTo>
                    <a:lnTo>
                      <a:pt x="1485900" y="514489"/>
                    </a:lnTo>
                    <a:lnTo>
                      <a:pt x="1485900" y="0"/>
                    </a:lnTo>
                    <a:lnTo>
                      <a:pt x="0" y="0"/>
                    </a:lnTo>
                    <a:lnTo>
                      <a:pt x="0" y="5144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5" name="object 7">
                <a:extLst>
                  <a:ext uri="{FF2B5EF4-FFF2-40B4-BE49-F238E27FC236}">
                    <a16:creationId xmlns:a16="http://schemas.microsoft.com/office/drawing/2014/main" id="{454BDAA8-AF0F-4D49-A3A2-1E3F28411B8E}"/>
                  </a:ext>
                </a:extLst>
              </p:cNvPr>
              <p:cNvSpPr/>
              <p:nvPr/>
            </p:nvSpPr>
            <p:spPr>
              <a:xfrm>
                <a:off x="84867" y="5221477"/>
                <a:ext cx="1485900" cy="514984"/>
              </a:xfrm>
              <a:custGeom>
                <a:avLst/>
                <a:gdLst/>
                <a:ahLst/>
                <a:cxnLst/>
                <a:rect l="l" t="t" r="r" b="b"/>
                <a:pathLst>
                  <a:path w="1485900" h="514985">
                    <a:moveTo>
                      <a:pt x="0" y="514489"/>
                    </a:moveTo>
                    <a:lnTo>
                      <a:pt x="1485900" y="514489"/>
                    </a:lnTo>
                    <a:lnTo>
                      <a:pt x="1485900" y="0"/>
                    </a:lnTo>
                    <a:lnTo>
                      <a:pt x="0" y="0"/>
                    </a:lnTo>
                    <a:lnTo>
                      <a:pt x="0" y="514489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6" name="object 8">
                <a:extLst>
                  <a:ext uri="{FF2B5EF4-FFF2-40B4-BE49-F238E27FC236}">
                    <a16:creationId xmlns:a16="http://schemas.microsoft.com/office/drawing/2014/main" id="{B0992FD0-8D16-4196-8F56-103D1D17F22E}"/>
                  </a:ext>
                </a:extLst>
              </p:cNvPr>
              <p:cNvSpPr/>
              <p:nvPr/>
            </p:nvSpPr>
            <p:spPr>
              <a:xfrm>
                <a:off x="84867" y="4821440"/>
                <a:ext cx="148590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1485900" h="400050">
                    <a:moveTo>
                      <a:pt x="0" y="400050"/>
                    </a:moveTo>
                    <a:lnTo>
                      <a:pt x="1485900" y="400050"/>
                    </a:lnTo>
                    <a:lnTo>
                      <a:pt x="1485900" y="0"/>
                    </a:lnTo>
                    <a:lnTo>
                      <a:pt x="0" y="0"/>
                    </a:lnTo>
                    <a:lnTo>
                      <a:pt x="0" y="40005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7" name="object 9">
                <a:extLst>
                  <a:ext uri="{FF2B5EF4-FFF2-40B4-BE49-F238E27FC236}">
                    <a16:creationId xmlns:a16="http://schemas.microsoft.com/office/drawing/2014/main" id="{3B26A397-D0DF-4E04-87AC-ED6A88DE8854}"/>
                  </a:ext>
                </a:extLst>
              </p:cNvPr>
              <p:cNvSpPr/>
              <p:nvPr/>
            </p:nvSpPr>
            <p:spPr>
              <a:xfrm>
                <a:off x="84867" y="4821440"/>
                <a:ext cx="148590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1485900" h="400050">
                    <a:moveTo>
                      <a:pt x="0" y="400050"/>
                    </a:moveTo>
                    <a:lnTo>
                      <a:pt x="1485900" y="400050"/>
                    </a:lnTo>
                    <a:lnTo>
                      <a:pt x="1485900" y="0"/>
                    </a:lnTo>
                    <a:lnTo>
                      <a:pt x="0" y="0"/>
                    </a:lnTo>
                    <a:lnTo>
                      <a:pt x="0" y="400050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8" name="object 10">
                <a:extLst>
                  <a:ext uri="{FF2B5EF4-FFF2-40B4-BE49-F238E27FC236}">
                    <a16:creationId xmlns:a16="http://schemas.microsoft.com/office/drawing/2014/main" id="{00E29776-AE32-4963-BFE9-9B5717792413}"/>
                  </a:ext>
                </a:extLst>
              </p:cNvPr>
              <p:cNvSpPr txBox="1"/>
              <p:nvPr/>
            </p:nvSpPr>
            <p:spPr>
              <a:xfrm>
                <a:off x="595598" y="4937947"/>
                <a:ext cx="466090" cy="18470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412" b="1" spc="6" dirty="0">
                    <a:latin typeface="Times New Roman"/>
                    <a:cs typeface="Times New Roman"/>
                  </a:rPr>
                  <a:t>S</a:t>
                </a:r>
                <a:r>
                  <a:rPr sz="1412" b="1" spc="-12" dirty="0">
                    <a:latin typeface="Times New Roman"/>
                    <a:cs typeface="Times New Roman"/>
                  </a:rPr>
                  <a:t>e</a:t>
                </a:r>
                <a:r>
                  <a:rPr sz="1412" b="1" spc="6" dirty="0">
                    <a:latin typeface="Times New Roman"/>
                    <a:cs typeface="Times New Roman"/>
                  </a:rPr>
                  <a:t>n</a:t>
                </a:r>
                <a:r>
                  <a:rPr sz="1412" b="1" spc="-24" dirty="0">
                    <a:latin typeface="Times New Roman"/>
                    <a:cs typeface="Times New Roman"/>
                  </a:rPr>
                  <a:t>s</a:t>
                </a:r>
                <a:r>
                  <a:rPr sz="1412" b="1" dirty="0">
                    <a:latin typeface="Times New Roman"/>
                    <a:cs typeface="Times New Roman"/>
                  </a:rPr>
                  <a:t>or</a:t>
                </a:r>
                <a:endParaRPr sz="1412">
                  <a:latin typeface="Times New Roman"/>
                  <a:cs typeface="Times New Roman"/>
                </a:endParaRPr>
              </a:p>
            </p:txBody>
          </p:sp>
          <p:sp>
            <p:nvSpPr>
              <p:cNvPr id="19" name="object 11">
                <a:extLst>
                  <a:ext uri="{FF2B5EF4-FFF2-40B4-BE49-F238E27FC236}">
                    <a16:creationId xmlns:a16="http://schemas.microsoft.com/office/drawing/2014/main" id="{3EA9077E-701D-4899-B7ED-65D29BFC6EC4}"/>
                  </a:ext>
                </a:extLst>
              </p:cNvPr>
              <p:cNvSpPr/>
              <p:nvPr/>
            </p:nvSpPr>
            <p:spPr>
              <a:xfrm>
                <a:off x="63468" y="5367222"/>
                <a:ext cx="1538224" cy="2619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20" name="object 12">
                <a:extLst>
                  <a:ext uri="{FF2B5EF4-FFF2-40B4-BE49-F238E27FC236}">
                    <a16:creationId xmlns:a16="http://schemas.microsoft.com/office/drawing/2014/main" id="{1C4753D2-4B58-4722-B783-1925E79E53B3}"/>
                  </a:ext>
                </a:extLst>
              </p:cNvPr>
              <p:cNvSpPr/>
              <p:nvPr/>
            </p:nvSpPr>
            <p:spPr>
              <a:xfrm>
                <a:off x="63468" y="5214822"/>
                <a:ext cx="1538224" cy="2619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21" name="object 13">
                <a:extLst>
                  <a:ext uri="{FF2B5EF4-FFF2-40B4-BE49-F238E27FC236}">
                    <a16:creationId xmlns:a16="http://schemas.microsoft.com/office/drawing/2014/main" id="{49EA64E5-397F-44AF-9FFB-9E48E2DB6A8F}"/>
                  </a:ext>
                </a:extLst>
              </p:cNvPr>
              <p:cNvSpPr txBox="1"/>
              <p:nvPr/>
            </p:nvSpPr>
            <p:spPr>
              <a:xfrm>
                <a:off x="215550" y="5259011"/>
                <a:ext cx="1263650" cy="45078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 marR="5977">
                  <a:lnSpc>
                    <a:spcPct val="105400"/>
                  </a:lnSpc>
                </a:pPr>
                <a:r>
                  <a:rPr sz="1118" spc="-12" dirty="0">
                    <a:latin typeface="Times New Roman"/>
                    <a:cs typeface="Times New Roman"/>
                  </a:rPr>
                  <a:t>S</a:t>
                </a:r>
                <a:r>
                  <a:rPr sz="1118" spc="24" dirty="0">
                    <a:latin typeface="Times New Roman"/>
                    <a:cs typeface="Times New Roman"/>
                  </a:rPr>
                  <a:t>e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dirty="0">
                    <a:latin typeface="Times New Roman"/>
                    <a:cs typeface="Times New Roman"/>
                  </a:rPr>
                  <a:t>s</a:t>
                </a:r>
                <a:r>
                  <a:rPr sz="1118" spc="47" dirty="0">
                    <a:latin typeface="Times New Roman"/>
                    <a:cs typeface="Times New Roman"/>
                  </a:rPr>
                  <a:t>o</a:t>
                </a:r>
                <a:r>
                  <a:rPr sz="1118" spc="-24" dirty="0">
                    <a:latin typeface="Times New Roman"/>
                    <a:cs typeface="Times New Roman"/>
                  </a:rPr>
                  <a:t>r</a:t>
                </a:r>
                <a:r>
                  <a:rPr sz="1118" spc="12" dirty="0">
                    <a:latin typeface="Times New Roman"/>
                    <a:cs typeface="Times New Roman"/>
                  </a:rPr>
                  <a:t>T</a:t>
                </a:r>
                <a:r>
                  <a:rPr sz="1118" spc="47" dirty="0">
                    <a:latin typeface="Times New Roman"/>
                    <a:cs typeface="Times New Roman"/>
                  </a:rPr>
                  <a:t>yp</a:t>
                </a:r>
                <a:r>
                  <a:rPr sz="1118" spc="6" dirty="0">
                    <a:latin typeface="Times New Roman"/>
                    <a:cs typeface="Times New Roman"/>
                  </a:rPr>
                  <a:t>e:</a:t>
                </a:r>
                <a:r>
                  <a:rPr sz="1118" spc="24" dirty="0">
                    <a:latin typeface="Times New Roman"/>
                    <a:cs typeface="Times New Roman"/>
                  </a:rPr>
                  <a:t> </a:t>
                </a:r>
                <a:r>
                  <a:rPr sz="1118" spc="-12" dirty="0">
                    <a:latin typeface="Times New Roman"/>
                    <a:cs typeface="Times New Roman"/>
                  </a:rPr>
                  <a:t>S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59" dirty="0">
                    <a:latin typeface="Times New Roman"/>
                    <a:cs typeface="Times New Roman"/>
                  </a:rPr>
                  <a:t>r</a:t>
                </a:r>
                <a:r>
                  <a:rPr sz="1118" spc="-53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6" dirty="0">
                    <a:latin typeface="Times New Roman"/>
                    <a:cs typeface="Times New Roman"/>
                  </a:rPr>
                  <a:t>g</a:t>
                </a:r>
                <a:r>
                  <a:rPr sz="1118" dirty="0">
                    <a:latin typeface="Times New Roman"/>
                    <a:cs typeface="Times New Roman"/>
                  </a:rPr>
                  <a:t> </a:t>
                </a:r>
                <a:r>
                  <a:rPr sz="1118" spc="53" dirty="0">
                    <a:latin typeface="Times New Roman"/>
                    <a:cs typeface="Times New Roman"/>
                  </a:rPr>
                  <a:t>M</a:t>
                </a:r>
                <a:r>
                  <a:rPr sz="1118" spc="18" dirty="0">
                    <a:latin typeface="Times New Roman"/>
                    <a:cs typeface="Times New Roman"/>
                  </a:rPr>
                  <a:t>a</a:t>
                </a:r>
                <a:r>
                  <a:rPr sz="1118" spc="-41" dirty="0">
                    <a:latin typeface="Times New Roman"/>
                    <a:cs typeface="Times New Roman"/>
                  </a:rPr>
                  <a:t>n</a:t>
                </a:r>
                <a:r>
                  <a:rPr sz="1118" spc="47" dirty="0">
                    <a:latin typeface="Times New Roman"/>
                    <a:cs typeface="Times New Roman"/>
                  </a:rPr>
                  <a:t>u</a:t>
                </a:r>
                <a:r>
                  <a:rPr sz="1118" spc="59" dirty="0">
                    <a:latin typeface="Times New Roman"/>
                    <a:cs typeface="Times New Roman"/>
                  </a:rPr>
                  <a:t>f</a:t>
                </a:r>
                <a:r>
                  <a:rPr sz="1118" spc="-65" dirty="0">
                    <a:latin typeface="Times New Roman"/>
                    <a:cs typeface="Times New Roman"/>
                  </a:rPr>
                  <a:t>a</a:t>
                </a:r>
                <a:r>
                  <a:rPr sz="1118" spc="18" dirty="0">
                    <a:latin typeface="Times New Roman"/>
                    <a:cs typeface="Times New Roman"/>
                  </a:rPr>
                  <a:t>c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47" dirty="0">
                    <a:latin typeface="Times New Roman"/>
                    <a:cs typeface="Times New Roman"/>
                  </a:rPr>
                  <a:t>u</a:t>
                </a:r>
                <a:r>
                  <a:rPr sz="1118" spc="-29" dirty="0">
                    <a:latin typeface="Times New Roman"/>
                    <a:cs typeface="Times New Roman"/>
                  </a:rPr>
                  <a:t>r</a:t>
                </a:r>
                <a:r>
                  <a:rPr sz="1118" spc="18" dirty="0">
                    <a:latin typeface="Times New Roman"/>
                    <a:cs typeface="Times New Roman"/>
                  </a:rPr>
                  <a:t>e</a:t>
                </a:r>
                <a:r>
                  <a:rPr sz="1118" spc="35" dirty="0">
                    <a:latin typeface="Times New Roman"/>
                    <a:cs typeface="Times New Roman"/>
                  </a:rPr>
                  <a:t>r</a:t>
                </a:r>
                <a:r>
                  <a:rPr sz="1118" spc="6" dirty="0">
                    <a:latin typeface="Times New Roman"/>
                    <a:cs typeface="Times New Roman"/>
                  </a:rPr>
                  <a:t>:</a:t>
                </a:r>
                <a:r>
                  <a:rPr sz="1118" spc="24" dirty="0">
                    <a:latin typeface="Times New Roman"/>
                    <a:cs typeface="Times New Roman"/>
                  </a:rPr>
                  <a:t> </a:t>
                </a:r>
                <a:r>
                  <a:rPr sz="1118" spc="-12" dirty="0">
                    <a:latin typeface="Times New Roman"/>
                    <a:cs typeface="Times New Roman"/>
                  </a:rPr>
                  <a:t>S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59" dirty="0">
                    <a:latin typeface="Times New Roman"/>
                    <a:cs typeface="Times New Roman"/>
                  </a:rPr>
                  <a:t>r</a:t>
                </a:r>
                <a:r>
                  <a:rPr sz="1118" spc="-53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6" dirty="0">
                    <a:latin typeface="Times New Roman"/>
                    <a:cs typeface="Times New Roman"/>
                  </a:rPr>
                  <a:t>g</a:t>
                </a:r>
                <a:r>
                  <a:rPr sz="1118" dirty="0">
                    <a:latin typeface="Times New Roman"/>
                    <a:cs typeface="Times New Roman"/>
                  </a:rPr>
                  <a:t> </a:t>
                </a:r>
                <a:r>
                  <a:rPr sz="1118" spc="-12" dirty="0">
                    <a:latin typeface="Times New Roman"/>
                    <a:cs typeface="Times New Roman"/>
                  </a:rPr>
                  <a:t>P</a:t>
                </a:r>
                <a:r>
                  <a:rPr sz="1118" spc="35" dirty="0">
                    <a:latin typeface="Times New Roman"/>
                    <a:cs typeface="Times New Roman"/>
                  </a:rPr>
                  <a:t>l</a:t>
                </a:r>
                <a:r>
                  <a:rPr sz="1118" spc="18" dirty="0">
                    <a:latin typeface="Times New Roman"/>
                    <a:cs typeface="Times New Roman"/>
                  </a:rPr>
                  <a:t>a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-29" dirty="0">
                    <a:latin typeface="Times New Roman"/>
                    <a:cs typeface="Times New Roman"/>
                  </a:rPr>
                  <a:t>f</a:t>
                </a:r>
                <a:r>
                  <a:rPr sz="1118" spc="47" dirty="0">
                    <a:latin typeface="Times New Roman"/>
                    <a:cs typeface="Times New Roman"/>
                  </a:rPr>
                  <a:t>o</a:t>
                </a:r>
                <a:r>
                  <a:rPr sz="1118" spc="-29" dirty="0">
                    <a:latin typeface="Times New Roman"/>
                    <a:cs typeface="Times New Roman"/>
                  </a:rPr>
                  <a:t>r</a:t>
                </a:r>
                <a:r>
                  <a:rPr sz="1118" spc="82" dirty="0">
                    <a:latin typeface="Times New Roman"/>
                    <a:cs typeface="Times New Roman"/>
                  </a:rPr>
                  <a:t>m</a:t>
                </a:r>
                <a:r>
                  <a:rPr sz="1118" spc="12" dirty="0">
                    <a:latin typeface="Times New Roman"/>
                    <a:cs typeface="Times New Roman"/>
                  </a:rPr>
                  <a:t>L</a:t>
                </a:r>
                <a:r>
                  <a:rPr sz="1118" spc="41" dirty="0">
                    <a:latin typeface="Times New Roman"/>
                    <a:cs typeface="Times New Roman"/>
                  </a:rPr>
                  <a:t>i</a:t>
                </a:r>
                <a:r>
                  <a:rPr sz="1118" dirty="0">
                    <a:latin typeface="Times New Roman"/>
                    <a:cs typeface="Times New Roman"/>
                  </a:rPr>
                  <a:t>s</a:t>
                </a:r>
                <a:r>
                  <a:rPr sz="1118" spc="-53" dirty="0">
                    <a:latin typeface="Times New Roman"/>
                    <a:cs typeface="Times New Roman"/>
                  </a:rPr>
                  <a:t>t</a:t>
                </a:r>
                <a:r>
                  <a:rPr sz="1118" spc="18" dirty="0">
                    <a:latin typeface="Times New Roman"/>
                    <a:cs typeface="Times New Roman"/>
                  </a:rPr>
                  <a:t>e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18" dirty="0">
                    <a:latin typeface="Times New Roman"/>
                    <a:cs typeface="Times New Roman"/>
                  </a:rPr>
                  <a:t>e</a:t>
                </a:r>
                <a:r>
                  <a:rPr sz="1118" spc="24" dirty="0">
                    <a:latin typeface="Times New Roman"/>
                    <a:cs typeface="Times New Roman"/>
                  </a:rPr>
                  <a:t>r</a:t>
                </a:r>
                <a:r>
                  <a:rPr sz="1118" spc="6" dirty="0">
                    <a:latin typeface="Times New Roman"/>
                    <a:cs typeface="Times New Roman"/>
                  </a:rPr>
                  <a:t>:</a:t>
                </a:r>
                <a:r>
                  <a:rPr sz="1118" spc="18" dirty="0">
                    <a:latin typeface="Times New Roman"/>
                    <a:cs typeface="Times New Roman"/>
                  </a:rPr>
                  <a:t> </a:t>
                </a:r>
                <a:r>
                  <a:rPr sz="1118" spc="-12" dirty="0">
                    <a:latin typeface="Times New Roman"/>
                    <a:cs typeface="Times New Roman"/>
                  </a:rPr>
                  <a:t>S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59" dirty="0">
                    <a:latin typeface="Times New Roman"/>
                    <a:cs typeface="Times New Roman"/>
                  </a:rPr>
                  <a:t>r</a:t>
                </a:r>
                <a:r>
                  <a:rPr sz="1118" spc="-53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6" dirty="0">
                    <a:latin typeface="Times New Roman"/>
                    <a:cs typeface="Times New Roman"/>
                  </a:rPr>
                  <a:t>g</a:t>
                </a:r>
                <a:endParaRPr sz="1118">
                  <a:latin typeface="Times New Roman"/>
                  <a:cs typeface="Times New Roman"/>
                </a:endParaRPr>
              </a:p>
            </p:txBody>
          </p:sp>
          <p:sp>
            <p:nvSpPr>
              <p:cNvPr id="22" name="object 14">
                <a:extLst>
                  <a:ext uri="{FF2B5EF4-FFF2-40B4-BE49-F238E27FC236}">
                    <a16:creationId xmlns:a16="http://schemas.microsoft.com/office/drawing/2014/main" id="{2A6259CF-2B0D-4C89-83BF-0A069564EE48}"/>
                  </a:ext>
                </a:extLst>
              </p:cNvPr>
              <p:cNvSpPr/>
              <p:nvPr/>
            </p:nvSpPr>
            <p:spPr>
              <a:xfrm>
                <a:off x="2225643" y="5329122"/>
                <a:ext cx="1719326" cy="48101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23" name="object 15">
                <a:extLst>
                  <a:ext uri="{FF2B5EF4-FFF2-40B4-BE49-F238E27FC236}">
                    <a16:creationId xmlns:a16="http://schemas.microsoft.com/office/drawing/2014/main" id="{7CAAF713-93D6-4805-B725-7D2CD18B0ED9}"/>
                  </a:ext>
                </a:extLst>
              </p:cNvPr>
              <p:cNvSpPr/>
              <p:nvPr/>
            </p:nvSpPr>
            <p:spPr>
              <a:xfrm>
                <a:off x="2284444" y="5368721"/>
                <a:ext cx="1600200" cy="362585"/>
              </a:xfrm>
              <a:custGeom>
                <a:avLst/>
                <a:gdLst/>
                <a:ahLst/>
                <a:cxnLst/>
                <a:rect l="l" t="t" r="r" b="b"/>
                <a:pathLst>
                  <a:path w="1600200" h="362585">
                    <a:moveTo>
                      <a:pt x="0" y="362038"/>
                    </a:moveTo>
                    <a:lnTo>
                      <a:pt x="1600200" y="362038"/>
                    </a:lnTo>
                    <a:lnTo>
                      <a:pt x="1600200" y="0"/>
                    </a:lnTo>
                    <a:lnTo>
                      <a:pt x="0" y="0"/>
                    </a:lnTo>
                    <a:lnTo>
                      <a:pt x="0" y="36203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24" name="object 16">
                <a:extLst>
                  <a:ext uri="{FF2B5EF4-FFF2-40B4-BE49-F238E27FC236}">
                    <a16:creationId xmlns:a16="http://schemas.microsoft.com/office/drawing/2014/main" id="{317155D7-2316-48B6-A894-CB63FABB693E}"/>
                  </a:ext>
                </a:extLst>
              </p:cNvPr>
              <p:cNvSpPr/>
              <p:nvPr/>
            </p:nvSpPr>
            <p:spPr>
              <a:xfrm>
                <a:off x="2284444" y="5368721"/>
                <a:ext cx="1600200" cy="362585"/>
              </a:xfrm>
              <a:custGeom>
                <a:avLst/>
                <a:gdLst/>
                <a:ahLst/>
                <a:cxnLst/>
                <a:rect l="l" t="t" r="r" b="b"/>
                <a:pathLst>
                  <a:path w="1600200" h="362585">
                    <a:moveTo>
                      <a:pt x="0" y="362038"/>
                    </a:moveTo>
                    <a:lnTo>
                      <a:pt x="1600200" y="362038"/>
                    </a:lnTo>
                    <a:lnTo>
                      <a:pt x="1600200" y="0"/>
                    </a:lnTo>
                    <a:lnTo>
                      <a:pt x="0" y="0"/>
                    </a:lnTo>
                    <a:lnTo>
                      <a:pt x="0" y="362038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25" name="object 17">
                <a:extLst>
                  <a:ext uri="{FF2B5EF4-FFF2-40B4-BE49-F238E27FC236}">
                    <a16:creationId xmlns:a16="http://schemas.microsoft.com/office/drawing/2014/main" id="{A3E5FD57-D85B-4D1B-9437-51A91CB075CF}"/>
                  </a:ext>
                </a:extLst>
              </p:cNvPr>
              <p:cNvSpPr/>
              <p:nvPr/>
            </p:nvSpPr>
            <p:spPr>
              <a:xfrm>
                <a:off x="2284444" y="4968633"/>
                <a:ext cx="160020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1600200" h="400050">
                    <a:moveTo>
                      <a:pt x="0" y="400050"/>
                    </a:moveTo>
                    <a:lnTo>
                      <a:pt x="1600200" y="400050"/>
                    </a:lnTo>
                    <a:lnTo>
                      <a:pt x="1600200" y="0"/>
                    </a:lnTo>
                    <a:lnTo>
                      <a:pt x="0" y="0"/>
                    </a:lnTo>
                    <a:lnTo>
                      <a:pt x="0" y="40005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26" name="object 18">
                <a:extLst>
                  <a:ext uri="{FF2B5EF4-FFF2-40B4-BE49-F238E27FC236}">
                    <a16:creationId xmlns:a16="http://schemas.microsoft.com/office/drawing/2014/main" id="{BD50DBA6-086C-4B23-96CF-1388DA91E62A}"/>
                  </a:ext>
                </a:extLst>
              </p:cNvPr>
              <p:cNvSpPr/>
              <p:nvPr/>
            </p:nvSpPr>
            <p:spPr>
              <a:xfrm>
                <a:off x="2284444" y="4968633"/>
                <a:ext cx="160020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1600200" h="400050">
                    <a:moveTo>
                      <a:pt x="0" y="400050"/>
                    </a:moveTo>
                    <a:lnTo>
                      <a:pt x="1600200" y="400050"/>
                    </a:lnTo>
                    <a:lnTo>
                      <a:pt x="1600200" y="0"/>
                    </a:lnTo>
                    <a:lnTo>
                      <a:pt x="0" y="0"/>
                    </a:lnTo>
                    <a:lnTo>
                      <a:pt x="0" y="400050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27" name="object 19">
                <a:extLst>
                  <a:ext uri="{FF2B5EF4-FFF2-40B4-BE49-F238E27FC236}">
                    <a16:creationId xmlns:a16="http://schemas.microsoft.com/office/drawing/2014/main" id="{FB08F736-AB76-4FB5-8D1A-9D2C997CE50D}"/>
                  </a:ext>
                </a:extLst>
              </p:cNvPr>
              <p:cNvSpPr txBox="1"/>
              <p:nvPr/>
            </p:nvSpPr>
            <p:spPr>
              <a:xfrm>
                <a:off x="2644997" y="5085903"/>
                <a:ext cx="885190" cy="18470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412" b="1" spc="-24" dirty="0">
                    <a:latin typeface="Times New Roman"/>
                    <a:cs typeface="Times New Roman"/>
                  </a:rPr>
                  <a:t>I</a:t>
                </a:r>
                <a:r>
                  <a:rPr sz="1412" b="1" dirty="0">
                    <a:latin typeface="Times New Roman"/>
                    <a:cs typeface="Times New Roman"/>
                  </a:rPr>
                  <a:t>oT</a:t>
                </a:r>
                <a:r>
                  <a:rPr sz="1412" b="1" spc="24" dirty="0">
                    <a:latin typeface="Times New Roman"/>
                    <a:cs typeface="Times New Roman"/>
                  </a:rPr>
                  <a:t> </a:t>
                </a:r>
                <a:r>
                  <a:rPr sz="1412" b="1" spc="18" dirty="0">
                    <a:latin typeface="Times New Roman"/>
                    <a:cs typeface="Times New Roman"/>
                  </a:rPr>
                  <a:t>P</a:t>
                </a:r>
                <a:r>
                  <a:rPr sz="1412" b="1" spc="-41" dirty="0">
                    <a:latin typeface="Times New Roman"/>
                    <a:cs typeface="Times New Roman"/>
                  </a:rPr>
                  <a:t>l</a:t>
                </a:r>
                <a:r>
                  <a:rPr sz="1412" b="1" dirty="0">
                    <a:latin typeface="Times New Roman"/>
                    <a:cs typeface="Times New Roman"/>
                  </a:rPr>
                  <a:t>a</a:t>
                </a:r>
                <a:r>
                  <a:rPr sz="1412" b="1" spc="-35" dirty="0">
                    <a:latin typeface="Times New Roman"/>
                    <a:cs typeface="Times New Roman"/>
                  </a:rPr>
                  <a:t>t</a:t>
                </a:r>
                <a:r>
                  <a:rPr sz="1412" b="1" spc="53" dirty="0">
                    <a:latin typeface="Times New Roman"/>
                    <a:cs typeface="Times New Roman"/>
                  </a:rPr>
                  <a:t>f</a:t>
                </a:r>
                <a:r>
                  <a:rPr sz="1412" b="1" dirty="0">
                    <a:latin typeface="Times New Roman"/>
                    <a:cs typeface="Times New Roman"/>
                  </a:rPr>
                  <a:t>o</a:t>
                </a:r>
                <a:r>
                  <a:rPr sz="1412" b="1" spc="-12" dirty="0">
                    <a:latin typeface="Times New Roman"/>
                    <a:cs typeface="Times New Roman"/>
                  </a:rPr>
                  <a:t>r</a:t>
                </a:r>
                <a:r>
                  <a:rPr sz="1412" b="1" dirty="0">
                    <a:latin typeface="Times New Roman"/>
                    <a:cs typeface="Times New Roman"/>
                  </a:rPr>
                  <a:t>m</a:t>
                </a:r>
                <a:endParaRPr sz="1412">
                  <a:latin typeface="Times New Roman"/>
                  <a:cs typeface="Times New Roman"/>
                </a:endParaRPr>
              </a:p>
            </p:txBody>
          </p:sp>
          <p:sp>
            <p:nvSpPr>
              <p:cNvPr id="28" name="object 20">
                <a:extLst>
                  <a:ext uri="{FF2B5EF4-FFF2-40B4-BE49-F238E27FC236}">
                    <a16:creationId xmlns:a16="http://schemas.microsoft.com/office/drawing/2014/main" id="{C0AD8CBF-A7AB-4926-BC6E-AAA906226145}"/>
                  </a:ext>
                </a:extLst>
              </p:cNvPr>
              <p:cNvSpPr/>
              <p:nvPr/>
            </p:nvSpPr>
            <p:spPr>
              <a:xfrm>
                <a:off x="2263743" y="5367222"/>
                <a:ext cx="1652651" cy="261937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29" name="object 21">
                <a:extLst>
                  <a:ext uri="{FF2B5EF4-FFF2-40B4-BE49-F238E27FC236}">
                    <a16:creationId xmlns:a16="http://schemas.microsoft.com/office/drawing/2014/main" id="{E668A647-735C-4B1C-ACCE-99BA62A1E64E}"/>
                  </a:ext>
                </a:extLst>
              </p:cNvPr>
              <p:cNvSpPr/>
              <p:nvPr/>
            </p:nvSpPr>
            <p:spPr>
              <a:xfrm>
                <a:off x="2263743" y="5519622"/>
                <a:ext cx="1652651" cy="261937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30" name="object 22">
                <a:extLst>
                  <a:ext uri="{FF2B5EF4-FFF2-40B4-BE49-F238E27FC236}">
                    <a16:creationId xmlns:a16="http://schemas.microsoft.com/office/drawing/2014/main" id="{F09B245B-0021-4534-ABB9-DF7D49A30C89}"/>
                  </a:ext>
                </a:extLst>
              </p:cNvPr>
              <p:cNvSpPr txBox="1"/>
              <p:nvPr/>
            </p:nvSpPr>
            <p:spPr>
              <a:xfrm>
                <a:off x="2417159" y="5406202"/>
                <a:ext cx="1118870" cy="30335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118" spc="-12" dirty="0">
                    <a:latin typeface="Times New Roman"/>
                    <a:cs typeface="Times New Roman"/>
                  </a:rPr>
                  <a:t>P</a:t>
                </a:r>
                <a:r>
                  <a:rPr sz="1118" spc="35" dirty="0">
                    <a:latin typeface="Times New Roman"/>
                    <a:cs typeface="Times New Roman"/>
                  </a:rPr>
                  <a:t>l</a:t>
                </a:r>
                <a:r>
                  <a:rPr sz="1118" spc="18" dirty="0">
                    <a:latin typeface="Times New Roman"/>
                    <a:cs typeface="Times New Roman"/>
                  </a:rPr>
                  <a:t>a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-29" dirty="0">
                    <a:latin typeface="Times New Roman"/>
                    <a:cs typeface="Times New Roman"/>
                  </a:rPr>
                  <a:t>f</a:t>
                </a:r>
                <a:r>
                  <a:rPr sz="1118" spc="47" dirty="0">
                    <a:latin typeface="Times New Roman"/>
                    <a:cs typeface="Times New Roman"/>
                  </a:rPr>
                  <a:t>o</a:t>
                </a:r>
                <a:r>
                  <a:rPr sz="1118" spc="-29" dirty="0">
                    <a:latin typeface="Times New Roman"/>
                    <a:cs typeface="Times New Roman"/>
                  </a:rPr>
                  <a:t>r</a:t>
                </a:r>
                <a:r>
                  <a:rPr sz="1118" spc="82" dirty="0">
                    <a:latin typeface="Times New Roman"/>
                    <a:cs typeface="Times New Roman"/>
                  </a:rPr>
                  <a:t>m</a:t>
                </a:r>
                <a:r>
                  <a:rPr sz="1118" spc="-29" dirty="0">
                    <a:latin typeface="Times New Roman"/>
                    <a:cs typeface="Times New Roman"/>
                  </a:rPr>
                  <a:t>N</a:t>
                </a:r>
                <a:r>
                  <a:rPr sz="1118" spc="18" dirty="0">
                    <a:latin typeface="Times New Roman"/>
                    <a:cs typeface="Times New Roman"/>
                  </a:rPr>
                  <a:t>a</a:t>
                </a:r>
                <a:r>
                  <a:rPr sz="1118" spc="82" dirty="0">
                    <a:latin typeface="Times New Roman"/>
                    <a:cs typeface="Times New Roman"/>
                  </a:rPr>
                  <a:t>m</a:t>
                </a:r>
                <a:r>
                  <a:rPr sz="1118" spc="-12" dirty="0">
                    <a:latin typeface="Times New Roman"/>
                    <a:cs typeface="Times New Roman"/>
                  </a:rPr>
                  <a:t>e</a:t>
                </a:r>
                <a:r>
                  <a:rPr sz="1118" spc="12" dirty="0">
                    <a:latin typeface="Times New Roman"/>
                    <a:cs typeface="Times New Roman"/>
                  </a:rPr>
                  <a:t>:</a:t>
                </a:r>
                <a:r>
                  <a:rPr sz="1118" spc="-12" dirty="0">
                    <a:latin typeface="Times New Roman"/>
                    <a:cs typeface="Times New Roman"/>
                  </a:rPr>
                  <a:t>S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59" dirty="0">
                    <a:latin typeface="Times New Roman"/>
                    <a:cs typeface="Times New Roman"/>
                  </a:rPr>
                  <a:t>r</a:t>
                </a:r>
                <a:r>
                  <a:rPr sz="1118" spc="-53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6" dirty="0">
                    <a:latin typeface="Times New Roman"/>
                    <a:cs typeface="Times New Roman"/>
                  </a:rPr>
                  <a:t>g</a:t>
                </a:r>
                <a:endParaRPr sz="1118">
                  <a:latin typeface="Times New Roman"/>
                  <a:cs typeface="Times New Roman"/>
                </a:endParaRPr>
              </a:p>
              <a:p>
                <a:pPr marL="14942">
                  <a:spcBef>
                    <a:spcPts val="71"/>
                  </a:spcBef>
                </a:pPr>
                <a:r>
                  <a:rPr sz="1118" spc="-12" dirty="0">
                    <a:latin typeface="Times New Roman"/>
                    <a:cs typeface="Times New Roman"/>
                  </a:rPr>
                  <a:t>P</a:t>
                </a:r>
                <a:r>
                  <a:rPr sz="1118" spc="35" dirty="0">
                    <a:latin typeface="Times New Roman"/>
                    <a:cs typeface="Times New Roman"/>
                  </a:rPr>
                  <a:t>l</a:t>
                </a:r>
                <a:r>
                  <a:rPr sz="1118" spc="24" dirty="0">
                    <a:latin typeface="Times New Roman"/>
                    <a:cs typeface="Times New Roman"/>
                  </a:rPr>
                  <a:t>a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-24" dirty="0">
                    <a:latin typeface="Times New Roman"/>
                    <a:cs typeface="Times New Roman"/>
                  </a:rPr>
                  <a:t>f</a:t>
                </a:r>
                <a:r>
                  <a:rPr sz="1118" spc="47" dirty="0">
                    <a:latin typeface="Times New Roman"/>
                    <a:cs typeface="Times New Roman"/>
                  </a:rPr>
                  <a:t>o</a:t>
                </a:r>
                <a:r>
                  <a:rPr sz="1118" spc="-24" dirty="0">
                    <a:latin typeface="Times New Roman"/>
                    <a:cs typeface="Times New Roman"/>
                  </a:rPr>
                  <a:t>r</a:t>
                </a:r>
                <a:r>
                  <a:rPr sz="1118" spc="88" dirty="0">
                    <a:latin typeface="Times New Roman"/>
                    <a:cs typeface="Times New Roman"/>
                  </a:rPr>
                  <a:t>m</a:t>
                </a:r>
                <a:r>
                  <a:rPr sz="1118" spc="12" dirty="0">
                    <a:latin typeface="Times New Roman"/>
                    <a:cs typeface="Times New Roman"/>
                  </a:rPr>
                  <a:t>T</a:t>
                </a:r>
                <a:r>
                  <a:rPr sz="1118" spc="-41" dirty="0">
                    <a:latin typeface="Times New Roman"/>
                    <a:cs typeface="Times New Roman"/>
                  </a:rPr>
                  <a:t>y</a:t>
                </a:r>
                <a:r>
                  <a:rPr sz="1118" spc="47" dirty="0">
                    <a:latin typeface="Times New Roman"/>
                    <a:cs typeface="Times New Roman"/>
                  </a:rPr>
                  <a:t>p</a:t>
                </a:r>
                <a:r>
                  <a:rPr sz="1118" spc="41" dirty="0">
                    <a:latin typeface="Times New Roman"/>
                    <a:cs typeface="Times New Roman"/>
                  </a:rPr>
                  <a:t>e</a:t>
                </a:r>
                <a:r>
                  <a:rPr sz="1118" spc="6" dirty="0">
                    <a:latin typeface="Times New Roman"/>
                    <a:cs typeface="Times New Roman"/>
                  </a:rPr>
                  <a:t>:</a:t>
                </a:r>
                <a:r>
                  <a:rPr sz="1118" spc="18" dirty="0">
                    <a:latin typeface="Times New Roman"/>
                    <a:cs typeface="Times New Roman"/>
                  </a:rPr>
                  <a:t> </a:t>
                </a:r>
                <a:r>
                  <a:rPr sz="1118" spc="-6" dirty="0">
                    <a:latin typeface="Times New Roman"/>
                    <a:cs typeface="Times New Roman"/>
                  </a:rPr>
                  <a:t>S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59" dirty="0">
                    <a:latin typeface="Times New Roman"/>
                    <a:cs typeface="Times New Roman"/>
                  </a:rPr>
                  <a:t>r</a:t>
                </a:r>
                <a:r>
                  <a:rPr sz="1118" spc="-53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6" dirty="0">
                    <a:latin typeface="Times New Roman"/>
                    <a:cs typeface="Times New Roman"/>
                  </a:rPr>
                  <a:t>g</a:t>
                </a:r>
                <a:endParaRPr sz="1118">
                  <a:latin typeface="Times New Roman"/>
                  <a:cs typeface="Times New Roman"/>
                </a:endParaRPr>
              </a:p>
            </p:txBody>
          </p:sp>
          <p:sp>
            <p:nvSpPr>
              <p:cNvPr id="31" name="object 23">
                <a:extLst>
                  <a:ext uri="{FF2B5EF4-FFF2-40B4-BE49-F238E27FC236}">
                    <a16:creationId xmlns:a16="http://schemas.microsoft.com/office/drawing/2014/main" id="{C4380D35-7458-4BE6-B4DE-28FB644536C3}"/>
                  </a:ext>
                </a:extLst>
              </p:cNvPr>
              <p:cNvSpPr/>
              <p:nvPr/>
            </p:nvSpPr>
            <p:spPr>
              <a:xfrm>
                <a:off x="7756493" y="889520"/>
                <a:ext cx="639445" cy="1226185"/>
              </a:xfrm>
              <a:custGeom>
                <a:avLst/>
                <a:gdLst/>
                <a:ahLst/>
                <a:cxnLst/>
                <a:rect l="l" t="t" r="r" b="b"/>
                <a:pathLst>
                  <a:path w="639445" h="1226185">
                    <a:moveTo>
                      <a:pt x="0" y="1226185"/>
                    </a:moveTo>
                    <a:lnTo>
                      <a:pt x="639064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32" name="object 24">
                <a:extLst>
                  <a:ext uri="{FF2B5EF4-FFF2-40B4-BE49-F238E27FC236}">
                    <a16:creationId xmlns:a16="http://schemas.microsoft.com/office/drawing/2014/main" id="{C058A60F-293C-4D67-BBEB-DC8AE3EFF00C}"/>
                  </a:ext>
                </a:extLst>
              </p:cNvPr>
              <p:cNvSpPr/>
              <p:nvPr/>
            </p:nvSpPr>
            <p:spPr>
              <a:xfrm>
                <a:off x="8293957" y="889520"/>
                <a:ext cx="101600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101600" h="139700">
                    <a:moveTo>
                      <a:pt x="79247" y="139573"/>
                    </a:moveTo>
                    <a:lnTo>
                      <a:pt x="101600" y="0"/>
                    </a:lnTo>
                    <a:lnTo>
                      <a:pt x="0" y="98298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33" name="object 25">
                <a:extLst>
                  <a:ext uri="{FF2B5EF4-FFF2-40B4-BE49-F238E27FC236}">
                    <a16:creationId xmlns:a16="http://schemas.microsoft.com/office/drawing/2014/main" id="{961CEACB-B0ED-4B51-860F-0DC1D8E33A6D}"/>
                  </a:ext>
                </a:extLst>
              </p:cNvPr>
              <p:cNvSpPr/>
              <p:nvPr/>
            </p:nvSpPr>
            <p:spPr>
              <a:xfrm>
                <a:off x="7766018" y="1434096"/>
                <a:ext cx="620395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620395" h="137159">
                    <a:moveTo>
                      <a:pt x="0" y="137160"/>
                    </a:moveTo>
                    <a:lnTo>
                      <a:pt x="620001" y="137160"/>
                    </a:lnTo>
                    <a:lnTo>
                      <a:pt x="620001" y="0"/>
                    </a:lnTo>
                    <a:lnTo>
                      <a:pt x="0" y="0"/>
                    </a:lnTo>
                    <a:lnTo>
                      <a:pt x="0" y="1371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34" name="object 26">
                <a:extLst>
                  <a:ext uri="{FF2B5EF4-FFF2-40B4-BE49-F238E27FC236}">
                    <a16:creationId xmlns:a16="http://schemas.microsoft.com/office/drawing/2014/main" id="{6FEC22E2-01F2-40B4-8BCC-1A7281F624EE}"/>
                  </a:ext>
                </a:extLst>
              </p:cNvPr>
              <p:cNvSpPr/>
              <p:nvPr/>
            </p:nvSpPr>
            <p:spPr>
              <a:xfrm>
                <a:off x="4178268" y="5338647"/>
                <a:ext cx="1604899" cy="481012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35" name="object 27">
                <a:extLst>
                  <a:ext uri="{FF2B5EF4-FFF2-40B4-BE49-F238E27FC236}">
                    <a16:creationId xmlns:a16="http://schemas.microsoft.com/office/drawing/2014/main" id="{A703DD94-FF6E-40CA-BEC0-394D231484EE}"/>
                  </a:ext>
                </a:extLst>
              </p:cNvPr>
              <p:cNvSpPr/>
              <p:nvPr/>
            </p:nvSpPr>
            <p:spPr>
              <a:xfrm>
                <a:off x="4232497" y="5379008"/>
                <a:ext cx="1485900" cy="362585"/>
              </a:xfrm>
              <a:custGeom>
                <a:avLst/>
                <a:gdLst/>
                <a:ahLst/>
                <a:cxnLst/>
                <a:rect l="l" t="t" r="r" b="b"/>
                <a:pathLst>
                  <a:path w="1485900" h="362585">
                    <a:moveTo>
                      <a:pt x="0" y="362038"/>
                    </a:moveTo>
                    <a:lnTo>
                      <a:pt x="1485900" y="362038"/>
                    </a:lnTo>
                    <a:lnTo>
                      <a:pt x="1485900" y="0"/>
                    </a:lnTo>
                    <a:lnTo>
                      <a:pt x="0" y="0"/>
                    </a:lnTo>
                    <a:lnTo>
                      <a:pt x="0" y="36203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36" name="object 28">
                <a:extLst>
                  <a:ext uri="{FF2B5EF4-FFF2-40B4-BE49-F238E27FC236}">
                    <a16:creationId xmlns:a16="http://schemas.microsoft.com/office/drawing/2014/main" id="{1C02B145-F79F-4F7A-B32B-6828E717FF55}"/>
                  </a:ext>
                </a:extLst>
              </p:cNvPr>
              <p:cNvSpPr/>
              <p:nvPr/>
            </p:nvSpPr>
            <p:spPr>
              <a:xfrm>
                <a:off x="4232497" y="5379008"/>
                <a:ext cx="1485900" cy="362585"/>
              </a:xfrm>
              <a:custGeom>
                <a:avLst/>
                <a:gdLst/>
                <a:ahLst/>
                <a:cxnLst/>
                <a:rect l="l" t="t" r="r" b="b"/>
                <a:pathLst>
                  <a:path w="1485900" h="362585">
                    <a:moveTo>
                      <a:pt x="0" y="362038"/>
                    </a:moveTo>
                    <a:lnTo>
                      <a:pt x="1485900" y="362038"/>
                    </a:lnTo>
                    <a:lnTo>
                      <a:pt x="1485900" y="0"/>
                    </a:lnTo>
                    <a:lnTo>
                      <a:pt x="0" y="0"/>
                    </a:lnTo>
                    <a:lnTo>
                      <a:pt x="0" y="362038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37" name="object 29">
                <a:extLst>
                  <a:ext uri="{FF2B5EF4-FFF2-40B4-BE49-F238E27FC236}">
                    <a16:creationId xmlns:a16="http://schemas.microsoft.com/office/drawing/2014/main" id="{7156AF7C-8F8A-4331-964C-F7780B10488C}"/>
                  </a:ext>
                </a:extLst>
              </p:cNvPr>
              <p:cNvSpPr/>
              <p:nvPr/>
            </p:nvSpPr>
            <p:spPr>
              <a:xfrm>
                <a:off x="4232497" y="4978920"/>
                <a:ext cx="148590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1485900" h="400050">
                    <a:moveTo>
                      <a:pt x="0" y="400050"/>
                    </a:moveTo>
                    <a:lnTo>
                      <a:pt x="1485900" y="400050"/>
                    </a:lnTo>
                    <a:lnTo>
                      <a:pt x="1485900" y="0"/>
                    </a:lnTo>
                    <a:lnTo>
                      <a:pt x="0" y="0"/>
                    </a:lnTo>
                    <a:lnTo>
                      <a:pt x="0" y="40005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38" name="object 30">
                <a:extLst>
                  <a:ext uri="{FF2B5EF4-FFF2-40B4-BE49-F238E27FC236}">
                    <a16:creationId xmlns:a16="http://schemas.microsoft.com/office/drawing/2014/main" id="{20C829C2-4E92-435E-9A7A-05908729B307}"/>
                  </a:ext>
                </a:extLst>
              </p:cNvPr>
              <p:cNvSpPr/>
              <p:nvPr/>
            </p:nvSpPr>
            <p:spPr>
              <a:xfrm>
                <a:off x="4232497" y="4978920"/>
                <a:ext cx="148590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1485900" h="400050">
                    <a:moveTo>
                      <a:pt x="0" y="400050"/>
                    </a:moveTo>
                    <a:lnTo>
                      <a:pt x="1485900" y="400050"/>
                    </a:lnTo>
                    <a:lnTo>
                      <a:pt x="1485900" y="0"/>
                    </a:lnTo>
                    <a:lnTo>
                      <a:pt x="0" y="0"/>
                    </a:lnTo>
                    <a:lnTo>
                      <a:pt x="0" y="400050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39" name="object 31">
                <a:extLst>
                  <a:ext uri="{FF2B5EF4-FFF2-40B4-BE49-F238E27FC236}">
                    <a16:creationId xmlns:a16="http://schemas.microsoft.com/office/drawing/2014/main" id="{EB27AB7A-C1AE-43D9-A73A-C57DA5B03015}"/>
                  </a:ext>
                </a:extLst>
              </p:cNvPr>
              <p:cNvSpPr txBox="1"/>
              <p:nvPr/>
            </p:nvSpPr>
            <p:spPr>
              <a:xfrm>
                <a:off x="4679664" y="5095808"/>
                <a:ext cx="597535" cy="18470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412" b="1" spc="-47" dirty="0">
                    <a:latin typeface="Times New Roman"/>
                    <a:cs typeface="Times New Roman"/>
                  </a:rPr>
                  <a:t>G</a:t>
                </a:r>
                <a:r>
                  <a:rPr sz="1412" b="1" dirty="0">
                    <a:latin typeface="Times New Roman"/>
                    <a:cs typeface="Times New Roman"/>
                  </a:rPr>
                  <a:t>a</a:t>
                </a:r>
                <a:r>
                  <a:rPr sz="1412" b="1" spc="53" dirty="0">
                    <a:latin typeface="Times New Roman"/>
                    <a:cs typeface="Times New Roman"/>
                  </a:rPr>
                  <a:t>t</a:t>
                </a:r>
                <a:r>
                  <a:rPr sz="1412" b="1" spc="-12" dirty="0">
                    <a:latin typeface="Times New Roman"/>
                    <a:cs typeface="Times New Roman"/>
                  </a:rPr>
                  <a:t>e</a:t>
                </a:r>
                <a:r>
                  <a:rPr sz="1412" b="1" spc="-53" dirty="0">
                    <a:latin typeface="Times New Roman"/>
                    <a:cs typeface="Times New Roman"/>
                  </a:rPr>
                  <a:t>w</a:t>
                </a:r>
                <a:r>
                  <a:rPr sz="1412" b="1" dirty="0">
                    <a:latin typeface="Times New Roman"/>
                    <a:cs typeface="Times New Roman"/>
                  </a:rPr>
                  <a:t>ay</a:t>
                </a:r>
                <a:endParaRPr sz="1412">
                  <a:latin typeface="Times New Roman"/>
                  <a:cs typeface="Times New Roman"/>
                </a:endParaRPr>
              </a:p>
            </p:txBody>
          </p:sp>
          <p:sp>
            <p:nvSpPr>
              <p:cNvPr id="40" name="object 32">
                <a:extLst>
                  <a:ext uri="{FF2B5EF4-FFF2-40B4-BE49-F238E27FC236}">
                    <a16:creationId xmlns:a16="http://schemas.microsoft.com/office/drawing/2014/main" id="{7DA0FBF3-9561-4135-9150-0EBBE5DCF69F}"/>
                  </a:ext>
                </a:extLst>
              </p:cNvPr>
              <p:cNvSpPr/>
              <p:nvPr/>
            </p:nvSpPr>
            <p:spPr>
              <a:xfrm>
                <a:off x="4206843" y="5376747"/>
                <a:ext cx="1538224" cy="2619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41" name="object 33">
                <a:extLst>
                  <a:ext uri="{FF2B5EF4-FFF2-40B4-BE49-F238E27FC236}">
                    <a16:creationId xmlns:a16="http://schemas.microsoft.com/office/drawing/2014/main" id="{7C7B0785-F8BB-4019-8823-256BCCCBA586}"/>
                  </a:ext>
                </a:extLst>
              </p:cNvPr>
              <p:cNvSpPr/>
              <p:nvPr/>
            </p:nvSpPr>
            <p:spPr>
              <a:xfrm>
                <a:off x="4206843" y="5529147"/>
                <a:ext cx="1538224" cy="2619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42" name="object 34">
                <a:extLst>
                  <a:ext uri="{FF2B5EF4-FFF2-40B4-BE49-F238E27FC236}">
                    <a16:creationId xmlns:a16="http://schemas.microsoft.com/office/drawing/2014/main" id="{7A8B2C59-AE90-4DB2-9191-ADE1C0243353}"/>
                  </a:ext>
                </a:extLst>
              </p:cNvPr>
              <p:cNvSpPr txBox="1"/>
              <p:nvPr/>
            </p:nvSpPr>
            <p:spPr>
              <a:xfrm>
                <a:off x="4366863" y="5416872"/>
                <a:ext cx="1126490" cy="30335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118" spc="59" dirty="0">
                    <a:latin typeface="Times New Roman"/>
                    <a:cs typeface="Times New Roman"/>
                  </a:rPr>
                  <a:t>G</a:t>
                </a:r>
                <a:r>
                  <a:rPr sz="1118" spc="24" dirty="0">
                    <a:latin typeface="Times New Roman"/>
                    <a:cs typeface="Times New Roman"/>
                  </a:rPr>
                  <a:t>a</a:t>
                </a:r>
                <a:r>
                  <a:rPr sz="1118" spc="-53" dirty="0">
                    <a:latin typeface="Times New Roman"/>
                    <a:cs typeface="Times New Roman"/>
                  </a:rPr>
                  <a:t>t</a:t>
                </a:r>
                <a:r>
                  <a:rPr sz="1118" spc="24" dirty="0">
                    <a:latin typeface="Times New Roman"/>
                    <a:cs typeface="Times New Roman"/>
                  </a:rPr>
                  <a:t>e</a:t>
                </a:r>
                <a:r>
                  <a:rPr sz="1118" spc="59" dirty="0">
                    <a:latin typeface="Times New Roman"/>
                    <a:cs typeface="Times New Roman"/>
                  </a:rPr>
                  <a:t>w</a:t>
                </a:r>
                <a:r>
                  <a:rPr sz="1118" spc="24" dirty="0">
                    <a:latin typeface="Times New Roman"/>
                    <a:cs typeface="Times New Roman"/>
                  </a:rPr>
                  <a:t>a</a:t>
                </a:r>
                <a:r>
                  <a:rPr sz="1118" spc="-41" dirty="0">
                    <a:latin typeface="Times New Roman"/>
                    <a:cs typeface="Times New Roman"/>
                  </a:rPr>
                  <a:t>y</a:t>
                </a:r>
                <a:r>
                  <a:rPr sz="1118" spc="59" dirty="0">
                    <a:latin typeface="Times New Roman"/>
                    <a:cs typeface="Times New Roman"/>
                  </a:rPr>
                  <a:t>N</a:t>
                </a:r>
                <a:r>
                  <a:rPr sz="1118" spc="24" dirty="0">
                    <a:latin typeface="Times New Roman"/>
                    <a:cs typeface="Times New Roman"/>
                  </a:rPr>
                  <a:t>a</a:t>
                </a:r>
                <a:r>
                  <a:rPr sz="1118" dirty="0">
                    <a:latin typeface="Times New Roman"/>
                    <a:cs typeface="Times New Roman"/>
                  </a:rPr>
                  <a:t>m</a:t>
                </a:r>
                <a:r>
                  <a:rPr sz="1118" spc="41" dirty="0">
                    <a:latin typeface="Times New Roman"/>
                    <a:cs typeface="Times New Roman"/>
                  </a:rPr>
                  <a:t>e</a:t>
                </a:r>
                <a:r>
                  <a:rPr sz="1118" spc="12" dirty="0">
                    <a:latin typeface="Times New Roman"/>
                    <a:cs typeface="Times New Roman"/>
                  </a:rPr>
                  <a:t>:</a:t>
                </a:r>
                <a:r>
                  <a:rPr sz="1118" spc="-6" dirty="0">
                    <a:latin typeface="Times New Roman"/>
                    <a:cs typeface="Times New Roman"/>
                  </a:rPr>
                  <a:t>S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59" dirty="0">
                    <a:latin typeface="Times New Roman"/>
                    <a:cs typeface="Times New Roman"/>
                  </a:rPr>
                  <a:t>r</a:t>
                </a:r>
                <a:r>
                  <a:rPr sz="1118" spc="-53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6" dirty="0">
                    <a:latin typeface="Times New Roman"/>
                    <a:cs typeface="Times New Roman"/>
                  </a:rPr>
                  <a:t>g</a:t>
                </a:r>
                <a:endParaRPr sz="1118">
                  <a:latin typeface="Times New Roman"/>
                  <a:cs typeface="Times New Roman"/>
                </a:endParaRPr>
              </a:p>
              <a:p>
                <a:pPr marL="14942">
                  <a:spcBef>
                    <a:spcPts val="71"/>
                  </a:spcBef>
                </a:pPr>
                <a:r>
                  <a:rPr sz="1118" spc="59" dirty="0">
                    <a:latin typeface="Times New Roman"/>
                    <a:cs typeface="Times New Roman"/>
                  </a:rPr>
                  <a:t>G</a:t>
                </a:r>
                <a:r>
                  <a:rPr sz="1118" spc="18" dirty="0">
                    <a:latin typeface="Times New Roman"/>
                    <a:cs typeface="Times New Roman"/>
                  </a:rPr>
                  <a:t>a</a:t>
                </a:r>
                <a:r>
                  <a:rPr sz="1118" spc="-53" dirty="0">
                    <a:latin typeface="Times New Roman"/>
                    <a:cs typeface="Times New Roman"/>
                  </a:rPr>
                  <a:t>t</a:t>
                </a:r>
                <a:r>
                  <a:rPr sz="1118" spc="18" dirty="0">
                    <a:latin typeface="Times New Roman"/>
                    <a:cs typeface="Times New Roman"/>
                  </a:rPr>
                  <a:t>e</a:t>
                </a:r>
                <a:r>
                  <a:rPr sz="1118" spc="59" dirty="0">
                    <a:latin typeface="Times New Roman"/>
                    <a:cs typeface="Times New Roman"/>
                  </a:rPr>
                  <a:t>w</a:t>
                </a:r>
                <a:r>
                  <a:rPr sz="1118" spc="18" dirty="0">
                    <a:latin typeface="Times New Roman"/>
                    <a:cs typeface="Times New Roman"/>
                  </a:rPr>
                  <a:t>a</a:t>
                </a:r>
                <a:r>
                  <a:rPr sz="1118" spc="-41" dirty="0">
                    <a:latin typeface="Times New Roman"/>
                    <a:cs typeface="Times New Roman"/>
                  </a:rPr>
                  <a:t>y</a:t>
                </a:r>
                <a:r>
                  <a:rPr sz="1118" spc="100" dirty="0">
                    <a:latin typeface="Times New Roman"/>
                    <a:cs typeface="Times New Roman"/>
                  </a:rPr>
                  <a:t>T</a:t>
                </a:r>
                <a:r>
                  <a:rPr sz="1118" spc="-41" dirty="0">
                    <a:latin typeface="Times New Roman"/>
                    <a:cs typeface="Times New Roman"/>
                  </a:rPr>
                  <a:t>y</a:t>
                </a:r>
                <a:r>
                  <a:rPr sz="1118" spc="47" dirty="0">
                    <a:latin typeface="Times New Roman"/>
                    <a:cs typeface="Times New Roman"/>
                  </a:rPr>
                  <a:t>p</a:t>
                </a:r>
                <a:r>
                  <a:rPr sz="1118" spc="12" dirty="0">
                    <a:latin typeface="Times New Roman"/>
                    <a:cs typeface="Times New Roman"/>
                  </a:rPr>
                  <a:t>e</a:t>
                </a:r>
                <a:r>
                  <a:rPr sz="1118" spc="6" dirty="0">
                    <a:latin typeface="Times New Roman"/>
                    <a:cs typeface="Times New Roman"/>
                  </a:rPr>
                  <a:t>:</a:t>
                </a:r>
                <a:r>
                  <a:rPr sz="1118" spc="18" dirty="0">
                    <a:latin typeface="Times New Roman"/>
                    <a:cs typeface="Times New Roman"/>
                  </a:rPr>
                  <a:t> </a:t>
                </a:r>
                <a:r>
                  <a:rPr sz="1118" spc="-12" dirty="0">
                    <a:latin typeface="Times New Roman"/>
                    <a:cs typeface="Times New Roman"/>
                  </a:rPr>
                  <a:t>S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59" dirty="0">
                    <a:latin typeface="Times New Roman"/>
                    <a:cs typeface="Times New Roman"/>
                  </a:rPr>
                  <a:t>r</a:t>
                </a:r>
                <a:r>
                  <a:rPr sz="1118" spc="-53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6" dirty="0">
                    <a:latin typeface="Times New Roman"/>
                    <a:cs typeface="Times New Roman"/>
                  </a:rPr>
                  <a:t>g</a:t>
                </a:r>
                <a:endParaRPr sz="1118">
                  <a:latin typeface="Times New Roman"/>
                  <a:cs typeface="Times New Roman"/>
                </a:endParaRPr>
              </a:p>
            </p:txBody>
          </p:sp>
          <p:sp>
            <p:nvSpPr>
              <p:cNvPr id="43" name="object 35">
                <a:extLst>
                  <a:ext uri="{FF2B5EF4-FFF2-40B4-BE49-F238E27FC236}">
                    <a16:creationId xmlns:a16="http://schemas.microsoft.com/office/drawing/2014/main" id="{5DC78410-4838-437E-9893-955422B4932D}"/>
                  </a:ext>
                </a:extLst>
              </p:cNvPr>
              <p:cNvSpPr/>
              <p:nvPr/>
            </p:nvSpPr>
            <p:spPr>
              <a:xfrm>
                <a:off x="4140168" y="861897"/>
                <a:ext cx="1319149" cy="785812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44" name="object 36">
                <a:extLst>
                  <a:ext uri="{FF2B5EF4-FFF2-40B4-BE49-F238E27FC236}">
                    <a16:creationId xmlns:a16="http://schemas.microsoft.com/office/drawing/2014/main" id="{0662FBD3-1B9F-4E25-9F60-65F2D7E0B96B}"/>
                  </a:ext>
                </a:extLst>
              </p:cNvPr>
              <p:cNvSpPr/>
              <p:nvPr/>
            </p:nvSpPr>
            <p:spPr>
              <a:xfrm>
                <a:off x="4199985" y="896187"/>
                <a:ext cx="1200150" cy="66738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667385">
                    <a:moveTo>
                      <a:pt x="0" y="666940"/>
                    </a:moveTo>
                    <a:lnTo>
                      <a:pt x="1200150" y="66694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666940"/>
                    </a:lnTo>
                    <a:close/>
                  </a:path>
                </a:pathLst>
              </a:custGeom>
              <a:solidFill>
                <a:srgbClr val="CA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45" name="object 37">
                <a:extLst>
                  <a:ext uri="{FF2B5EF4-FFF2-40B4-BE49-F238E27FC236}">
                    <a16:creationId xmlns:a16="http://schemas.microsoft.com/office/drawing/2014/main" id="{0A87DDCE-D04F-401E-8099-E0E29F2F8905}"/>
                  </a:ext>
                </a:extLst>
              </p:cNvPr>
              <p:cNvSpPr/>
              <p:nvPr/>
            </p:nvSpPr>
            <p:spPr>
              <a:xfrm>
                <a:off x="4199985" y="896187"/>
                <a:ext cx="1200150" cy="66738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667385">
                    <a:moveTo>
                      <a:pt x="0" y="666940"/>
                    </a:moveTo>
                    <a:lnTo>
                      <a:pt x="1200150" y="66694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666940"/>
                    </a:lnTo>
                    <a:close/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46" name="object 38">
                <a:extLst>
                  <a:ext uri="{FF2B5EF4-FFF2-40B4-BE49-F238E27FC236}">
                    <a16:creationId xmlns:a16="http://schemas.microsoft.com/office/drawing/2014/main" id="{E1658794-B517-4D36-8A3C-292481FB936D}"/>
                  </a:ext>
                </a:extLst>
              </p:cNvPr>
              <p:cNvSpPr/>
              <p:nvPr/>
            </p:nvSpPr>
            <p:spPr>
              <a:xfrm>
                <a:off x="4199985" y="496074"/>
                <a:ext cx="120015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400050">
                    <a:moveTo>
                      <a:pt x="0" y="400050"/>
                    </a:moveTo>
                    <a:lnTo>
                      <a:pt x="1200150" y="40005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400050"/>
                    </a:lnTo>
                    <a:close/>
                  </a:path>
                </a:pathLst>
              </a:custGeom>
              <a:solidFill>
                <a:srgbClr val="CA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47" name="object 39">
                <a:extLst>
                  <a:ext uri="{FF2B5EF4-FFF2-40B4-BE49-F238E27FC236}">
                    <a16:creationId xmlns:a16="http://schemas.microsoft.com/office/drawing/2014/main" id="{132062D1-541B-44B4-B2A1-E7D51930653A}"/>
                  </a:ext>
                </a:extLst>
              </p:cNvPr>
              <p:cNvSpPr/>
              <p:nvPr/>
            </p:nvSpPr>
            <p:spPr>
              <a:xfrm>
                <a:off x="4199985" y="496074"/>
                <a:ext cx="120015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400050">
                    <a:moveTo>
                      <a:pt x="0" y="400050"/>
                    </a:moveTo>
                    <a:lnTo>
                      <a:pt x="1200150" y="40005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400050"/>
                    </a:lnTo>
                    <a:close/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48" name="object 40">
                <a:extLst>
                  <a:ext uri="{FF2B5EF4-FFF2-40B4-BE49-F238E27FC236}">
                    <a16:creationId xmlns:a16="http://schemas.microsoft.com/office/drawing/2014/main" id="{99FBEBA2-C8E9-45EF-BF34-781BA3BDB905}"/>
                  </a:ext>
                </a:extLst>
              </p:cNvPr>
              <p:cNvSpPr/>
              <p:nvPr/>
            </p:nvSpPr>
            <p:spPr>
              <a:xfrm>
                <a:off x="4178268" y="890472"/>
                <a:ext cx="1252537" cy="261937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49" name="object 41">
                <a:extLst>
                  <a:ext uri="{FF2B5EF4-FFF2-40B4-BE49-F238E27FC236}">
                    <a16:creationId xmlns:a16="http://schemas.microsoft.com/office/drawing/2014/main" id="{3F590B49-DFAB-4119-901E-4315418E6BE0}"/>
                  </a:ext>
                </a:extLst>
              </p:cNvPr>
              <p:cNvSpPr/>
              <p:nvPr/>
            </p:nvSpPr>
            <p:spPr>
              <a:xfrm>
                <a:off x="6502368" y="661872"/>
                <a:ext cx="1319149" cy="785812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50" name="object 42">
                <a:extLst>
                  <a:ext uri="{FF2B5EF4-FFF2-40B4-BE49-F238E27FC236}">
                    <a16:creationId xmlns:a16="http://schemas.microsoft.com/office/drawing/2014/main" id="{19437757-D9B0-4794-8DB7-6CAD0F6C1A6C}"/>
                  </a:ext>
                </a:extLst>
              </p:cNvPr>
              <p:cNvSpPr/>
              <p:nvPr/>
            </p:nvSpPr>
            <p:spPr>
              <a:xfrm>
                <a:off x="6556343" y="694524"/>
                <a:ext cx="1200150" cy="66738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667385">
                    <a:moveTo>
                      <a:pt x="0" y="666800"/>
                    </a:moveTo>
                    <a:lnTo>
                      <a:pt x="1200150" y="66680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666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51" name="object 43">
                <a:extLst>
                  <a:ext uri="{FF2B5EF4-FFF2-40B4-BE49-F238E27FC236}">
                    <a16:creationId xmlns:a16="http://schemas.microsoft.com/office/drawing/2014/main" id="{BA8151B6-043F-404A-AA43-81F581638EA9}"/>
                  </a:ext>
                </a:extLst>
              </p:cNvPr>
              <p:cNvSpPr/>
              <p:nvPr/>
            </p:nvSpPr>
            <p:spPr>
              <a:xfrm>
                <a:off x="6556343" y="694524"/>
                <a:ext cx="1200150" cy="66738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667385">
                    <a:moveTo>
                      <a:pt x="0" y="666800"/>
                    </a:moveTo>
                    <a:lnTo>
                      <a:pt x="1200150" y="66680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666800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52" name="object 44">
                <a:extLst>
                  <a:ext uri="{FF2B5EF4-FFF2-40B4-BE49-F238E27FC236}">
                    <a16:creationId xmlns:a16="http://schemas.microsoft.com/office/drawing/2014/main" id="{0B5B6805-8AF0-4B23-9487-240C9B3FAF5E}"/>
                  </a:ext>
                </a:extLst>
              </p:cNvPr>
              <p:cNvSpPr/>
              <p:nvPr/>
            </p:nvSpPr>
            <p:spPr>
              <a:xfrm>
                <a:off x="6556343" y="112089"/>
                <a:ext cx="1200150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582930">
                    <a:moveTo>
                      <a:pt x="0" y="582485"/>
                    </a:moveTo>
                    <a:lnTo>
                      <a:pt x="1200150" y="582485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58248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53" name="object 45">
                <a:extLst>
                  <a:ext uri="{FF2B5EF4-FFF2-40B4-BE49-F238E27FC236}">
                    <a16:creationId xmlns:a16="http://schemas.microsoft.com/office/drawing/2014/main" id="{96FD6C07-254F-4EAC-BDBA-7C40702E5DAD}"/>
                  </a:ext>
                </a:extLst>
              </p:cNvPr>
              <p:cNvSpPr/>
              <p:nvPr/>
            </p:nvSpPr>
            <p:spPr>
              <a:xfrm>
                <a:off x="6556343" y="112089"/>
                <a:ext cx="1200150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582930">
                    <a:moveTo>
                      <a:pt x="0" y="582485"/>
                    </a:moveTo>
                    <a:lnTo>
                      <a:pt x="1200150" y="582485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582485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54" name="object 46">
                <a:extLst>
                  <a:ext uri="{FF2B5EF4-FFF2-40B4-BE49-F238E27FC236}">
                    <a16:creationId xmlns:a16="http://schemas.microsoft.com/office/drawing/2014/main" id="{BE75063B-714C-478F-8AF3-5421BB53BC74}"/>
                  </a:ext>
                </a:extLst>
              </p:cNvPr>
              <p:cNvSpPr/>
              <p:nvPr/>
            </p:nvSpPr>
            <p:spPr>
              <a:xfrm>
                <a:off x="6530943" y="690447"/>
                <a:ext cx="1252537" cy="719137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55" name="object 47">
                <a:extLst>
                  <a:ext uri="{FF2B5EF4-FFF2-40B4-BE49-F238E27FC236}">
                    <a16:creationId xmlns:a16="http://schemas.microsoft.com/office/drawing/2014/main" id="{6D7E752A-B9C8-4D9C-B28D-EE41E963FB05}"/>
                  </a:ext>
                </a:extLst>
              </p:cNvPr>
              <p:cNvSpPr/>
              <p:nvPr/>
            </p:nvSpPr>
            <p:spPr>
              <a:xfrm>
                <a:off x="6502368" y="2033472"/>
                <a:ext cx="1319149" cy="785812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56" name="object 48">
                <a:extLst>
                  <a:ext uri="{FF2B5EF4-FFF2-40B4-BE49-F238E27FC236}">
                    <a16:creationId xmlns:a16="http://schemas.microsoft.com/office/drawing/2014/main" id="{7DCC57F0-14AD-4F23-86BA-189CA5D05DD5}"/>
                  </a:ext>
                </a:extLst>
              </p:cNvPr>
              <p:cNvSpPr/>
              <p:nvPr/>
            </p:nvSpPr>
            <p:spPr>
              <a:xfrm>
                <a:off x="6556343" y="2073109"/>
                <a:ext cx="1200150" cy="66738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667385">
                    <a:moveTo>
                      <a:pt x="0" y="666800"/>
                    </a:moveTo>
                    <a:lnTo>
                      <a:pt x="1200150" y="66680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666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57" name="object 49">
                <a:extLst>
                  <a:ext uri="{FF2B5EF4-FFF2-40B4-BE49-F238E27FC236}">
                    <a16:creationId xmlns:a16="http://schemas.microsoft.com/office/drawing/2014/main" id="{CC31B949-B7AC-4801-836F-1C6ADDB00B38}"/>
                  </a:ext>
                </a:extLst>
              </p:cNvPr>
              <p:cNvSpPr/>
              <p:nvPr/>
            </p:nvSpPr>
            <p:spPr>
              <a:xfrm>
                <a:off x="6556343" y="2073109"/>
                <a:ext cx="1200150" cy="66738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667385">
                    <a:moveTo>
                      <a:pt x="0" y="666800"/>
                    </a:moveTo>
                    <a:lnTo>
                      <a:pt x="1200150" y="66680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666800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58" name="object 50">
                <a:extLst>
                  <a:ext uri="{FF2B5EF4-FFF2-40B4-BE49-F238E27FC236}">
                    <a16:creationId xmlns:a16="http://schemas.microsoft.com/office/drawing/2014/main" id="{2ED70666-DB9D-4738-A290-BCC25C9E2F0D}"/>
                  </a:ext>
                </a:extLst>
              </p:cNvPr>
              <p:cNvSpPr/>
              <p:nvPr/>
            </p:nvSpPr>
            <p:spPr>
              <a:xfrm>
                <a:off x="6556343" y="1491449"/>
                <a:ext cx="1200150" cy="58229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582294">
                    <a:moveTo>
                      <a:pt x="0" y="581710"/>
                    </a:moveTo>
                    <a:lnTo>
                      <a:pt x="1200150" y="58171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5817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59" name="object 51">
                <a:extLst>
                  <a:ext uri="{FF2B5EF4-FFF2-40B4-BE49-F238E27FC236}">
                    <a16:creationId xmlns:a16="http://schemas.microsoft.com/office/drawing/2014/main" id="{38E0128E-1203-4F8B-9064-4E9BB4A8F62E}"/>
                  </a:ext>
                </a:extLst>
              </p:cNvPr>
              <p:cNvSpPr/>
              <p:nvPr/>
            </p:nvSpPr>
            <p:spPr>
              <a:xfrm>
                <a:off x="6556343" y="1491449"/>
                <a:ext cx="1200150" cy="58229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582294">
                    <a:moveTo>
                      <a:pt x="0" y="581710"/>
                    </a:moveTo>
                    <a:lnTo>
                      <a:pt x="1200150" y="58171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581710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60" name="object 52">
                <a:extLst>
                  <a:ext uri="{FF2B5EF4-FFF2-40B4-BE49-F238E27FC236}">
                    <a16:creationId xmlns:a16="http://schemas.microsoft.com/office/drawing/2014/main" id="{A07C450E-242A-462C-BBE4-0537BB54FE1E}"/>
                  </a:ext>
                </a:extLst>
              </p:cNvPr>
              <p:cNvSpPr/>
              <p:nvPr/>
            </p:nvSpPr>
            <p:spPr>
              <a:xfrm>
                <a:off x="6530943" y="2071572"/>
                <a:ext cx="1252537" cy="719137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61" name="object 53">
                <a:extLst>
                  <a:ext uri="{FF2B5EF4-FFF2-40B4-BE49-F238E27FC236}">
                    <a16:creationId xmlns:a16="http://schemas.microsoft.com/office/drawing/2014/main" id="{9ACC3BCF-E51F-4202-BC89-D543F0817BEF}"/>
                  </a:ext>
                </a:extLst>
              </p:cNvPr>
              <p:cNvSpPr/>
              <p:nvPr/>
            </p:nvSpPr>
            <p:spPr>
              <a:xfrm>
                <a:off x="15843" y="1976322"/>
                <a:ext cx="1376299" cy="785812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62" name="object 54">
                <a:extLst>
                  <a:ext uri="{FF2B5EF4-FFF2-40B4-BE49-F238E27FC236}">
                    <a16:creationId xmlns:a16="http://schemas.microsoft.com/office/drawing/2014/main" id="{3CCDEB61-3E92-41F0-B50C-3764A2BE8A4A}"/>
                  </a:ext>
                </a:extLst>
              </p:cNvPr>
              <p:cNvSpPr/>
              <p:nvPr/>
            </p:nvSpPr>
            <p:spPr>
              <a:xfrm>
                <a:off x="77171" y="2010752"/>
                <a:ext cx="1257300" cy="667385"/>
              </a:xfrm>
              <a:custGeom>
                <a:avLst/>
                <a:gdLst/>
                <a:ahLst/>
                <a:cxnLst/>
                <a:rect l="l" t="t" r="r" b="b"/>
                <a:pathLst>
                  <a:path w="1257300" h="667385">
                    <a:moveTo>
                      <a:pt x="0" y="666800"/>
                    </a:moveTo>
                    <a:lnTo>
                      <a:pt x="1257300" y="666800"/>
                    </a:lnTo>
                    <a:lnTo>
                      <a:pt x="1257300" y="0"/>
                    </a:lnTo>
                    <a:lnTo>
                      <a:pt x="0" y="0"/>
                    </a:lnTo>
                    <a:lnTo>
                      <a:pt x="0" y="666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63" name="object 55">
                <a:extLst>
                  <a:ext uri="{FF2B5EF4-FFF2-40B4-BE49-F238E27FC236}">
                    <a16:creationId xmlns:a16="http://schemas.microsoft.com/office/drawing/2014/main" id="{88B071BD-EF57-4BFF-8F3D-FC163A988DF0}"/>
                  </a:ext>
                </a:extLst>
              </p:cNvPr>
              <p:cNvSpPr/>
              <p:nvPr/>
            </p:nvSpPr>
            <p:spPr>
              <a:xfrm>
                <a:off x="77171" y="2010752"/>
                <a:ext cx="1257300" cy="667385"/>
              </a:xfrm>
              <a:custGeom>
                <a:avLst/>
                <a:gdLst/>
                <a:ahLst/>
                <a:cxnLst/>
                <a:rect l="l" t="t" r="r" b="b"/>
                <a:pathLst>
                  <a:path w="1257300" h="667385">
                    <a:moveTo>
                      <a:pt x="0" y="666800"/>
                    </a:moveTo>
                    <a:lnTo>
                      <a:pt x="1257300" y="666800"/>
                    </a:lnTo>
                    <a:lnTo>
                      <a:pt x="1257300" y="0"/>
                    </a:lnTo>
                    <a:lnTo>
                      <a:pt x="0" y="0"/>
                    </a:lnTo>
                    <a:lnTo>
                      <a:pt x="0" y="666800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64" name="object 56">
                <a:extLst>
                  <a:ext uri="{FF2B5EF4-FFF2-40B4-BE49-F238E27FC236}">
                    <a16:creationId xmlns:a16="http://schemas.microsoft.com/office/drawing/2014/main" id="{93995B7E-FE69-4B7C-8DA6-F401BD96F55B}"/>
                  </a:ext>
                </a:extLst>
              </p:cNvPr>
              <p:cNvSpPr/>
              <p:nvPr/>
            </p:nvSpPr>
            <p:spPr>
              <a:xfrm>
                <a:off x="77171" y="1428317"/>
                <a:ext cx="1257300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1257300" h="582930">
                    <a:moveTo>
                      <a:pt x="0" y="582485"/>
                    </a:moveTo>
                    <a:lnTo>
                      <a:pt x="1257300" y="582485"/>
                    </a:lnTo>
                    <a:lnTo>
                      <a:pt x="1257300" y="0"/>
                    </a:lnTo>
                    <a:lnTo>
                      <a:pt x="0" y="0"/>
                    </a:lnTo>
                    <a:lnTo>
                      <a:pt x="0" y="58248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65" name="object 57">
                <a:extLst>
                  <a:ext uri="{FF2B5EF4-FFF2-40B4-BE49-F238E27FC236}">
                    <a16:creationId xmlns:a16="http://schemas.microsoft.com/office/drawing/2014/main" id="{4BB650F6-1741-4063-A63B-E808D118CD61}"/>
                  </a:ext>
                </a:extLst>
              </p:cNvPr>
              <p:cNvSpPr/>
              <p:nvPr/>
            </p:nvSpPr>
            <p:spPr>
              <a:xfrm>
                <a:off x="77171" y="1428317"/>
                <a:ext cx="1257300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1257300" h="582930">
                    <a:moveTo>
                      <a:pt x="0" y="582485"/>
                    </a:moveTo>
                    <a:lnTo>
                      <a:pt x="1257300" y="582485"/>
                    </a:lnTo>
                    <a:lnTo>
                      <a:pt x="1257300" y="0"/>
                    </a:lnTo>
                    <a:lnTo>
                      <a:pt x="0" y="0"/>
                    </a:lnTo>
                    <a:lnTo>
                      <a:pt x="0" y="582485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66" name="object 58">
                <a:extLst>
                  <a:ext uri="{FF2B5EF4-FFF2-40B4-BE49-F238E27FC236}">
                    <a16:creationId xmlns:a16="http://schemas.microsoft.com/office/drawing/2014/main" id="{CD3360A3-50F9-42F4-9056-C3E96F56EA0C}"/>
                  </a:ext>
                </a:extLst>
              </p:cNvPr>
              <p:cNvSpPr/>
              <p:nvPr/>
            </p:nvSpPr>
            <p:spPr>
              <a:xfrm>
                <a:off x="53943" y="2004897"/>
                <a:ext cx="1309624" cy="719137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67" name="object 59">
                <a:extLst>
                  <a:ext uri="{FF2B5EF4-FFF2-40B4-BE49-F238E27FC236}">
                    <a16:creationId xmlns:a16="http://schemas.microsoft.com/office/drawing/2014/main" id="{7F5589A4-8A8F-496C-ACF2-3CE43FDFD5DD}"/>
                  </a:ext>
                </a:extLst>
              </p:cNvPr>
              <p:cNvSpPr/>
              <p:nvPr/>
            </p:nvSpPr>
            <p:spPr>
              <a:xfrm>
                <a:off x="8340693" y="661872"/>
                <a:ext cx="1319149" cy="1090612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68" name="object 60">
                <a:extLst>
                  <a:ext uri="{FF2B5EF4-FFF2-40B4-BE49-F238E27FC236}">
                    <a16:creationId xmlns:a16="http://schemas.microsoft.com/office/drawing/2014/main" id="{EB7A9B02-C7E2-4152-9741-0C027A44164E}"/>
                  </a:ext>
                </a:extLst>
              </p:cNvPr>
              <p:cNvSpPr/>
              <p:nvPr/>
            </p:nvSpPr>
            <p:spPr>
              <a:xfrm>
                <a:off x="8395557" y="694651"/>
                <a:ext cx="1200150" cy="97218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972185">
                    <a:moveTo>
                      <a:pt x="0" y="971600"/>
                    </a:moveTo>
                    <a:lnTo>
                      <a:pt x="1200150" y="97160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9716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69" name="object 61">
                <a:extLst>
                  <a:ext uri="{FF2B5EF4-FFF2-40B4-BE49-F238E27FC236}">
                    <a16:creationId xmlns:a16="http://schemas.microsoft.com/office/drawing/2014/main" id="{E43DAE48-A723-48EC-BCD3-58AF0E323337}"/>
                  </a:ext>
                </a:extLst>
              </p:cNvPr>
              <p:cNvSpPr/>
              <p:nvPr/>
            </p:nvSpPr>
            <p:spPr>
              <a:xfrm>
                <a:off x="8395557" y="694651"/>
                <a:ext cx="1200150" cy="97218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972185">
                    <a:moveTo>
                      <a:pt x="0" y="971600"/>
                    </a:moveTo>
                    <a:lnTo>
                      <a:pt x="1200150" y="97160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971600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70" name="object 62">
                <a:extLst>
                  <a:ext uri="{FF2B5EF4-FFF2-40B4-BE49-F238E27FC236}">
                    <a16:creationId xmlns:a16="http://schemas.microsoft.com/office/drawing/2014/main" id="{BBF5990F-66F7-4505-8DB9-66BD6215B722}"/>
                  </a:ext>
                </a:extLst>
              </p:cNvPr>
              <p:cNvSpPr/>
              <p:nvPr/>
            </p:nvSpPr>
            <p:spPr>
              <a:xfrm>
                <a:off x="8395557" y="112864"/>
                <a:ext cx="1200150" cy="58229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582295">
                    <a:moveTo>
                      <a:pt x="0" y="581710"/>
                    </a:moveTo>
                    <a:lnTo>
                      <a:pt x="1200150" y="58171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5817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71" name="object 63">
                <a:extLst>
                  <a:ext uri="{FF2B5EF4-FFF2-40B4-BE49-F238E27FC236}">
                    <a16:creationId xmlns:a16="http://schemas.microsoft.com/office/drawing/2014/main" id="{A82E978D-AFC6-4C14-B953-DF5797E2E9A9}"/>
                  </a:ext>
                </a:extLst>
              </p:cNvPr>
              <p:cNvSpPr/>
              <p:nvPr/>
            </p:nvSpPr>
            <p:spPr>
              <a:xfrm>
                <a:off x="8395557" y="112864"/>
                <a:ext cx="1200150" cy="58229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582295">
                    <a:moveTo>
                      <a:pt x="0" y="581710"/>
                    </a:moveTo>
                    <a:lnTo>
                      <a:pt x="1200150" y="58171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581710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72" name="object 64">
                <a:extLst>
                  <a:ext uri="{FF2B5EF4-FFF2-40B4-BE49-F238E27FC236}">
                    <a16:creationId xmlns:a16="http://schemas.microsoft.com/office/drawing/2014/main" id="{0D5D217D-7F65-41A7-8450-22CDB937F83A}"/>
                  </a:ext>
                </a:extLst>
              </p:cNvPr>
              <p:cNvSpPr/>
              <p:nvPr/>
            </p:nvSpPr>
            <p:spPr>
              <a:xfrm>
                <a:off x="8369268" y="690447"/>
                <a:ext cx="1252537" cy="1023937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73" name="object 65">
                <a:extLst>
                  <a:ext uri="{FF2B5EF4-FFF2-40B4-BE49-F238E27FC236}">
                    <a16:creationId xmlns:a16="http://schemas.microsoft.com/office/drawing/2014/main" id="{6C9E1AD4-7BBA-4A21-93C8-CC3606890CAA}"/>
                  </a:ext>
                </a:extLst>
              </p:cNvPr>
              <p:cNvSpPr/>
              <p:nvPr/>
            </p:nvSpPr>
            <p:spPr>
              <a:xfrm>
                <a:off x="8340693" y="2262072"/>
                <a:ext cx="1319149" cy="938212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74" name="object 66">
                <a:extLst>
                  <a:ext uri="{FF2B5EF4-FFF2-40B4-BE49-F238E27FC236}">
                    <a16:creationId xmlns:a16="http://schemas.microsoft.com/office/drawing/2014/main" id="{89927542-77F3-42FD-B328-B16E356301EC}"/>
                  </a:ext>
                </a:extLst>
              </p:cNvPr>
              <p:cNvSpPr/>
              <p:nvPr/>
            </p:nvSpPr>
            <p:spPr>
              <a:xfrm>
                <a:off x="8395557" y="2303487"/>
                <a:ext cx="1200150" cy="81978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819785">
                    <a:moveTo>
                      <a:pt x="0" y="819200"/>
                    </a:moveTo>
                    <a:lnTo>
                      <a:pt x="1200150" y="81920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819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75" name="object 67">
                <a:extLst>
                  <a:ext uri="{FF2B5EF4-FFF2-40B4-BE49-F238E27FC236}">
                    <a16:creationId xmlns:a16="http://schemas.microsoft.com/office/drawing/2014/main" id="{8FF1348A-5C39-4DE2-85C3-3F029ABD634B}"/>
                  </a:ext>
                </a:extLst>
              </p:cNvPr>
              <p:cNvSpPr/>
              <p:nvPr/>
            </p:nvSpPr>
            <p:spPr>
              <a:xfrm>
                <a:off x="8395557" y="2303487"/>
                <a:ext cx="1200150" cy="81978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819785">
                    <a:moveTo>
                      <a:pt x="0" y="819200"/>
                    </a:moveTo>
                    <a:lnTo>
                      <a:pt x="1200150" y="81920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819200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76" name="object 68">
                <a:extLst>
                  <a:ext uri="{FF2B5EF4-FFF2-40B4-BE49-F238E27FC236}">
                    <a16:creationId xmlns:a16="http://schemas.microsoft.com/office/drawing/2014/main" id="{FFEDE867-44BE-40C8-9096-322B486993CA}"/>
                  </a:ext>
                </a:extLst>
              </p:cNvPr>
              <p:cNvSpPr/>
              <p:nvPr/>
            </p:nvSpPr>
            <p:spPr>
              <a:xfrm>
                <a:off x="8395557" y="1721827"/>
                <a:ext cx="1200150" cy="58229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582294">
                    <a:moveTo>
                      <a:pt x="0" y="581710"/>
                    </a:moveTo>
                    <a:lnTo>
                      <a:pt x="1200150" y="58171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5817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77" name="object 69">
                <a:extLst>
                  <a:ext uri="{FF2B5EF4-FFF2-40B4-BE49-F238E27FC236}">
                    <a16:creationId xmlns:a16="http://schemas.microsoft.com/office/drawing/2014/main" id="{2C2DCF4B-5153-4F47-B645-85AB4EF17063}"/>
                  </a:ext>
                </a:extLst>
              </p:cNvPr>
              <p:cNvSpPr/>
              <p:nvPr/>
            </p:nvSpPr>
            <p:spPr>
              <a:xfrm>
                <a:off x="8395557" y="1721827"/>
                <a:ext cx="1200150" cy="58229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582294">
                    <a:moveTo>
                      <a:pt x="0" y="581710"/>
                    </a:moveTo>
                    <a:lnTo>
                      <a:pt x="1200150" y="58171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581710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78" name="object 70">
                <a:extLst>
                  <a:ext uri="{FF2B5EF4-FFF2-40B4-BE49-F238E27FC236}">
                    <a16:creationId xmlns:a16="http://schemas.microsoft.com/office/drawing/2014/main" id="{EDD2A060-5677-477B-AC62-0ADBAC38B02A}"/>
                  </a:ext>
                </a:extLst>
              </p:cNvPr>
              <p:cNvSpPr/>
              <p:nvPr/>
            </p:nvSpPr>
            <p:spPr>
              <a:xfrm>
                <a:off x="8369268" y="2300172"/>
                <a:ext cx="1252537" cy="871537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79" name="object 71">
                <a:extLst>
                  <a:ext uri="{FF2B5EF4-FFF2-40B4-BE49-F238E27FC236}">
                    <a16:creationId xmlns:a16="http://schemas.microsoft.com/office/drawing/2014/main" id="{7F44C859-6220-4286-9A5A-CEBF13711393}"/>
                  </a:ext>
                </a:extLst>
              </p:cNvPr>
              <p:cNvSpPr/>
              <p:nvPr/>
            </p:nvSpPr>
            <p:spPr>
              <a:xfrm>
                <a:off x="6540468" y="3814647"/>
                <a:ext cx="1319149" cy="328612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80" name="object 72">
                <a:extLst>
                  <a:ext uri="{FF2B5EF4-FFF2-40B4-BE49-F238E27FC236}">
                    <a16:creationId xmlns:a16="http://schemas.microsoft.com/office/drawing/2014/main" id="{30977575-4F40-42CB-9312-75697DD3789A}"/>
                  </a:ext>
                </a:extLst>
              </p:cNvPr>
              <p:cNvSpPr/>
              <p:nvPr/>
            </p:nvSpPr>
            <p:spPr>
              <a:xfrm>
                <a:off x="6601555" y="3847934"/>
                <a:ext cx="1200150" cy="21018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210185">
                    <a:moveTo>
                      <a:pt x="0" y="209600"/>
                    </a:moveTo>
                    <a:lnTo>
                      <a:pt x="1200150" y="20960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2096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81" name="object 73">
                <a:extLst>
                  <a:ext uri="{FF2B5EF4-FFF2-40B4-BE49-F238E27FC236}">
                    <a16:creationId xmlns:a16="http://schemas.microsoft.com/office/drawing/2014/main" id="{DE5C6B56-3FFB-43B9-9D03-E34170034F89}"/>
                  </a:ext>
                </a:extLst>
              </p:cNvPr>
              <p:cNvSpPr/>
              <p:nvPr/>
            </p:nvSpPr>
            <p:spPr>
              <a:xfrm>
                <a:off x="6601555" y="3847934"/>
                <a:ext cx="1200150" cy="21018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210185">
                    <a:moveTo>
                      <a:pt x="0" y="209600"/>
                    </a:moveTo>
                    <a:lnTo>
                      <a:pt x="1200150" y="20960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209600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82" name="object 74">
                <a:extLst>
                  <a:ext uri="{FF2B5EF4-FFF2-40B4-BE49-F238E27FC236}">
                    <a16:creationId xmlns:a16="http://schemas.microsoft.com/office/drawing/2014/main" id="{2F6CE788-A008-48F9-A87F-789CB4463896}"/>
                  </a:ext>
                </a:extLst>
              </p:cNvPr>
              <p:cNvSpPr/>
              <p:nvPr/>
            </p:nvSpPr>
            <p:spPr>
              <a:xfrm>
                <a:off x="6601555" y="3266274"/>
                <a:ext cx="1200150" cy="58229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582295">
                    <a:moveTo>
                      <a:pt x="0" y="581710"/>
                    </a:moveTo>
                    <a:lnTo>
                      <a:pt x="1200150" y="58171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5817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83" name="object 75">
                <a:extLst>
                  <a:ext uri="{FF2B5EF4-FFF2-40B4-BE49-F238E27FC236}">
                    <a16:creationId xmlns:a16="http://schemas.microsoft.com/office/drawing/2014/main" id="{815D229F-0DBA-4232-8BD6-3592F87587B5}"/>
                  </a:ext>
                </a:extLst>
              </p:cNvPr>
              <p:cNvSpPr/>
              <p:nvPr/>
            </p:nvSpPr>
            <p:spPr>
              <a:xfrm>
                <a:off x="6601555" y="3266274"/>
                <a:ext cx="1200150" cy="58229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582295">
                    <a:moveTo>
                      <a:pt x="0" y="581710"/>
                    </a:moveTo>
                    <a:lnTo>
                      <a:pt x="1200150" y="58171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581710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84" name="object 76">
                <a:extLst>
                  <a:ext uri="{FF2B5EF4-FFF2-40B4-BE49-F238E27FC236}">
                    <a16:creationId xmlns:a16="http://schemas.microsoft.com/office/drawing/2014/main" id="{F95844D6-F85E-4E20-9F7E-06A95E740900}"/>
                  </a:ext>
                </a:extLst>
              </p:cNvPr>
              <p:cNvSpPr txBox="1"/>
              <p:nvPr/>
            </p:nvSpPr>
            <p:spPr>
              <a:xfrm>
                <a:off x="6854538" y="3380292"/>
                <a:ext cx="708660" cy="36941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sz="1412" spc="-6" dirty="0">
                    <a:latin typeface="Times New Roman"/>
                    <a:cs typeface="Times New Roman"/>
                  </a:rPr>
                  <a:t>&lt;</a:t>
                </a:r>
                <a:r>
                  <a:rPr sz="1412" dirty="0">
                    <a:latin typeface="Times New Roman"/>
                    <a:cs typeface="Times New Roman"/>
                  </a:rPr>
                  <a:t>&lt;</a:t>
                </a:r>
                <a:r>
                  <a:rPr sz="1412" spc="-12" dirty="0">
                    <a:latin typeface="Times New Roman"/>
                    <a:cs typeface="Times New Roman"/>
                  </a:rPr>
                  <a:t>e</a:t>
                </a:r>
                <a:r>
                  <a:rPr sz="1412" dirty="0">
                    <a:latin typeface="Times New Roman"/>
                    <a:cs typeface="Times New Roman"/>
                  </a:rPr>
                  <a:t>num</a:t>
                </a:r>
                <a:r>
                  <a:rPr sz="1412" spc="-6" dirty="0">
                    <a:latin typeface="Times New Roman"/>
                    <a:cs typeface="Times New Roman"/>
                  </a:rPr>
                  <a:t>&gt;&gt;</a:t>
                </a:r>
                <a:endParaRPr sz="1412">
                  <a:latin typeface="Times New Roman"/>
                  <a:cs typeface="Times New Roman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sz="1412" b="1" dirty="0">
                    <a:latin typeface="Times New Roman"/>
                    <a:cs typeface="Times New Roman"/>
                  </a:rPr>
                  <a:t>...</a:t>
                </a:r>
                <a:endParaRPr sz="1412">
                  <a:latin typeface="Times New Roman"/>
                  <a:cs typeface="Times New Roman"/>
                </a:endParaRPr>
              </a:p>
            </p:txBody>
          </p:sp>
          <p:sp>
            <p:nvSpPr>
              <p:cNvPr id="85" name="object 77">
                <a:extLst>
                  <a:ext uri="{FF2B5EF4-FFF2-40B4-BE49-F238E27FC236}">
                    <a16:creationId xmlns:a16="http://schemas.microsoft.com/office/drawing/2014/main" id="{150DC29F-B6E1-450F-84CA-182E1721517D}"/>
                  </a:ext>
                </a:extLst>
              </p:cNvPr>
              <p:cNvSpPr/>
              <p:nvPr/>
            </p:nvSpPr>
            <p:spPr>
              <a:xfrm>
                <a:off x="6578568" y="3843222"/>
                <a:ext cx="1252537" cy="261937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86" name="object 78">
                <a:extLst>
                  <a:ext uri="{FF2B5EF4-FFF2-40B4-BE49-F238E27FC236}">
                    <a16:creationId xmlns:a16="http://schemas.microsoft.com/office/drawing/2014/main" id="{7F3611AB-B092-481A-A98E-18F71FB0CFA0}"/>
                  </a:ext>
                </a:extLst>
              </p:cNvPr>
              <p:cNvSpPr txBox="1"/>
              <p:nvPr/>
            </p:nvSpPr>
            <p:spPr>
              <a:xfrm>
                <a:off x="6738334" y="3883346"/>
                <a:ext cx="123189" cy="14623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118" spc="-24" dirty="0">
                    <a:latin typeface="Times New Roman"/>
                    <a:cs typeface="Times New Roman"/>
                  </a:rPr>
                  <a:t>.</a:t>
                </a:r>
                <a:r>
                  <a:rPr sz="1118" spc="59" dirty="0">
                    <a:latin typeface="Times New Roman"/>
                    <a:cs typeface="Times New Roman"/>
                  </a:rPr>
                  <a:t>.</a:t>
                </a:r>
                <a:r>
                  <a:rPr sz="1118" dirty="0">
                    <a:latin typeface="Times New Roman"/>
                    <a:cs typeface="Times New Roman"/>
                  </a:rPr>
                  <a:t>.</a:t>
                </a:r>
                <a:endParaRPr sz="1118">
                  <a:latin typeface="Times New Roman"/>
                  <a:cs typeface="Times New Roman"/>
                </a:endParaRPr>
              </a:p>
            </p:txBody>
          </p:sp>
          <p:sp>
            <p:nvSpPr>
              <p:cNvPr id="87" name="object 79">
                <a:extLst>
                  <a:ext uri="{FF2B5EF4-FFF2-40B4-BE49-F238E27FC236}">
                    <a16:creationId xmlns:a16="http://schemas.microsoft.com/office/drawing/2014/main" id="{8AA79278-0546-461C-B3D2-1C053D88A3ED}"/>
                  </a:ext>
                </a:extLst>
              </p:cNvPr>
              <p:cNvSpPr/>
              <p:nvPr/>
            </p:nvSpPr>
            <p:spPr>
              <a:xfrm>
                <a:off x="8340693" y="3786072"/>
                <a:ext cx="1319149" cy="633412"/>
              </a:xfrm>
              <a:prstGeom prst="rect">
                <a:avLst/>
              </a:prstGeom>
              <a:blipFill>
                <a:blip r:embed="rId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88" name="object 80">
                <a:extLst>
                  <a:ext uri="{FF2B5EF4-FFF2-40B4-BE49-F238E27FC236}">
                    <a16:creationId xmlns:a16="http://schemas.microsoft.com/office/drawing/2014/main" id="{A0FEF4E3-37CE-4869-86DE-49E27684164E}"/>
                  </a:ext>
                </a:extLst>
              </p:cNvPr>
              <p:cNvSpPr/>
              <p:nvPr/>
            </p:nvSpPr>
            <p:spPr>
              <a:xfrm>
                <a:off x="8395557" y="3820502"/>
                <a:ext cx="1200150" cy="514984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514985">
                    <a:moveTo>
                      <a:pt x="0" y="514400"/>
                    </a:moveTo>
                    <a:lnTo>
                      <a:pt x="1200150" y="51440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514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89" name="object 81">
                <a:extLst>
                  <a:ext uri="{FF2B5EF4-FFF2-40B4-BE49-F238E27FC236}">
                    <a16:creationId xmlns:a16="http://schemas.microsoft.com/office/drawing/2014/main" id="{D0054890-244B-4C4F-B871-FBF701919BE4}"/>
                  </a:ext>
                </a:extLst>
              </p:cNvPr>
              <p:cNvSpPr/>
              <p:nvPr/>
            </p:nvSpPr>
            <p:spPr>
              <a:xfrm>
                <a:off x="8395557" y="3820502"/>
                <a:ext cx="1200150" cy="514984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514985">
                    <a:moveTo>
                      <a:pt x="0" y="514400"/>
                    </a:moveTo>
                    <a:lnTo>
                      <a:pt x="1200150" y="51440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514400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90" name="object 82">
                <a:extLst>
                  <a:ext uri="{FF2B5EF4-FFF2-40B4-BE49-F238E27FC236}">
                    <a16:creationId xmlns:a16="http://schemas.microsoft.com/office/drawing/2014/main" id="{FCA08BC0-48B9-43AA-89D5-9B3047322C5D}"/>
                  </a:ext>
                </a:extLst>
              </p:cNvPr>
              <p:cNvSpPr/>
              <p:nvPr/>
            </p:nvSpPr>
            <p:spPr>
              <a:xfrm>
                <a:off x="8395557" y="3238842"/>
                <a:ext cx="1200150" cy="58229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582295">
                    <a:moveTo>
                      <a:pt x="0" y="581710"/>
                    </a:moveTo>
                    <a:lnTo>
                      <a:pt x="1200150" y="58171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5817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91" name="object 83">
                <a:extLst>
                  <a:ext uri="{FF2B5EF4-FFF2-40B4-BE49-F238E27FC236}">
                    <a16:creationId xmlns:a16="http://schemas.microsoft.com/office/drawing/2014/main" id="{D0B75F82-D457-46AC-9E54-E4626086E914}"/>
                  </a:ext>
                </a:extLst>
              </p:cNvPr>
              <p:cNvSpPr/>
              <p:nvPr/>
            </p:nvSpPr>
            <p:spPr>
              <a:xfrm>
                <a:off x="8395557" y="3238842"/>
                <a:ext cx="1200150" cy="58229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582295">
                    <a:moveTo>
                      <a:pt x="0" y="581710"/>
                    </a:moveTo>
                    <a:lnTo>
                      <a:pt x="1200150" y="58171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581710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92" name="object 84">
                <a:extLst>
                  <a:ext uri="{FF2B5EF4-FFF2-40B4-BE49-F238E27FC236}">
                    <a16:creationId xmlns:a16="http://schemas.microsoft.com/office/drawing/2014/main" id="{7261BAB1-98BD-4AFD-97A1-1C4716FB8785}"/>
                  </a:ext>
                </a:extLst>
              </p:cNvPr>
              <p:cNvSpPr txBox="1"/>
              <p:nvPr/>
            </p:nvSpPr>
            <p:spPr>
              <a:xfrm>
                <a:off x="8559768" y="3353370"/>
                <a:ext cx="892810" cy="36941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sz="1412" spc="-6" dirty="0">
                    <a:latin typeface="Times New Roman"/>
                    <a:cs typeface="Times New Roman"/>
                  </a:rPr>
                  <a:t>&lt;</a:t>
                </a:r>
                <a:r>
                  <a:rPr sz="1412" dirty="0">
                    <a:latin typeface="Times New Roman"/>
                    <a:cs typeface="Times New Roman"/>
                  </a:rPr>
                  <a:t>&lt;</a:t>
                </a:r>
                <a:r>
                  <a:rPr sz="1412" spc="-12" dirty="0">
                    <a:latin typeface="Times New Roman"/>
                    <a:cs typeface="Times New Roman"/>
                  </a:rPr>
                  <a:t>e</a:t>
                </a:r>
                <a:r>
                  <a:rPr sz="1412" dirty="0">
                    <a:latin typeface="Times New Roman"/>
                    <a:cs typeface="Times New Roman"/>
                  </a:rPr>
                  <a:t>nu</a:t>
                </a:r>
                <a:r>
                  <a:rPr sz="1412" spc="6" dirty="0">
                    <a:latin typeface="Times New Roman"/>
                    <a:cs typeface="Times New Roman"/>
                  </a:rPr>
                  <a:t>m</a:t>
                </a:r>
                <a:r>
                  <a:rPr sz="1412" spc="-6" dirty="0">
                    <a:latin typeface="Times New Roman"/>
                    <a:cs typeface="Times New Roman"/>
                  </a:rPr>
                  <a:t>&gt;&gt;</a:t>
                </a:r>
                <a:endParaRPr sz="1412">
                  <a:latin typeface="Times New Roman"/>
                  <a:cs typeface="Times New Roman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sz="1412" b="1" spc="24" dirty="0">
                    <a:latin typeface="Times New Roman"/>
                    <a:cs typeface="Times New Roman"/>
                  </a:rPr>
                  <a:t>T</a:t>
                </a:r>
                <a:r>
                  <a:rPr sz="1412" b="1" spc="-12" dirty="0">
                    <a:latin typeface="Times New Roman"/>
                    <a:cs typeface="Times New Roman"/>
                  </a:rPr>
                  <a:t>e</a:t>
                </a:r>
                <a:r>
                  <a:rPr sz="1412" b="1" spc="-35" dirty="0">
                    <a:latin typeface="Times New Roman"/>
                    <a:cs typeface="Times New Roman"/>
                  </a:rPr>
                  <a:t>m</a:t>
                </a:r>
                <a:r>
                  <a:rPr sz="1412" b="1" spc="6" dirty="0">
                    <a:latin typeface="Times New Roman"/>
                    <a:cs typeface="Times New Roman"/>
                  </a:rPr>
                  <a:t>p</a:t>
                </a:r>
                <a:r>
                  <a:rPr sz="1412" b="1" spc="-12" dirty="0">
                    <a:latin typeface="Times New Roman"/>
                    <a:cs typeface="Times New Roman"/>
                  </a:rPr>
                  <a:t>er</a:t>
                </a:r>
                <a:r>
                  <a:rPr sz="1412" b="1" dirty="0">
                    <a:latin typeface="Times New Roman"/>
                    <a:cs typeface="Times New Roman"/>
                  </a:rPr>
                  <a:t>a</a:t>
                </a:r>
                <a:r>
                  <a:rPr sz="1412" b="1" spc="53" dirty="0">
                    <a:latin typeface="Times New Roman"/>
                    <a:cs typeface="Times New Roman"/>
                  </a:rPr>
                  <a:t>t</a:t>
                </a:r>
                <a:r>
                  <a:rPr sz="1412" b="1" spc="-82" dirty="0">
                    <a:latin typeface="Times New Roman"/>
                    <a:cs typeface="Times New Roman"/>
                  </a:rPr>
                  <a:t>u</a:t>
                </a:r>
                <a:r>
                  <a:rPr sz="1412" b="1" spc="76" dirty="0">
                    <a:latin typeface="Times New Roman"/>
                    <a:cs typeface="Times New Roman"/>
                  </a:rPr>
                  <a:t>r</a:t>
                </a:r>
                <a:r>
                  <a:rPr sz="1412" b="1" dirty="0">
                    <a:latin typeface="Times New Roman"/>
                    <a:cs typeface="Times New Roman"/>
                  </a:rPr>
                  <a:t>e</a:t>
                </a:r>
                <a:endParaRPr sz="1412">
                  <a:latin typeface="Times New Roman"/>
                  <a:cs typeface="Times New Roman"/>
                </a:endParaRPr>
              </a:p>
            </p:txBody>
          </p:sp>
          <p:sp>
            <p:nvSpPr>
              <p:cNvPr id="93" name="object 85">
                <a:extLst>
                  <a:ext uri="{FF2B5EF4-FFF2-40B4-BE49-F238E27FC236}">
                    <a16:creationId xmlns:a16="http://schemas.microsoft.com/office/drawing/2014/main" id="{14F49B4B-A2EA-43F6-B8A3-03B62EE734ED}"/>
                  </a:ext>
                </a:extLst>
              </p:cNvPr>
              <p:cNvSpPr/>
              <p:nvPr/>
            </p:nvSpPr>
            <p:spPr>
              <a:xfrm>
                <a:off x="8369268" y="3814647"/>
                <a:ext cx="1252537" cy="566737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94" name="object 86">
                <a:extLst>
                  <a:ext uri="{FF2B5EF4-FFF2-40B4-BE49-F238E27FC236}">
                    <a16:creationId xmlns:a16="http://schemas.microsoft.com/office/drawing/2014/main" id="{1849E2A7-7960-4660-A57E-8F7DDBACEBCF}"/>
                  </a:ext>
                </a:extLst>
              </p:cNvPr>
              <p:cNvSpPr txBox="1"/>
              <p:nvPr/>
            </p:nvSpPr>
            <p:spPr>
              <a:xfrm>
                <a:off x="8533987" y="3856296"/>
                <a:ext cx="507365" cy="46713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 marR="5977">
                  <a:lnSpc>
                    <a:spcPct val="105500"/>
                  </a:lnSpc>
                </a:pPr>
                <a:r>
                  <a:rPr sz="1118" spc="-12" dirty="0">
                    <a:latin typeface="Times New Roman"/>
                    <a:cs typeface="Times New Roman"/>
                  </a:rPr>
                  <a:t>F</a:t>
                </a:r>
                <a:r>
                  <a:rPr sz="1118" spc="24" dirty="0">
                    <a:latin typeface="Times New Roman"/>
                    <a:cs typeface="Times New Roman"/>
                  </a:rPr>
                  <a:t>a</a:t>
                </a:r>
                <a:r>
                  <a:rPr sz="1118" spc="59" dirty="0">
                    <a:latin typeface="Times New Roman"/>
                    <a:cs typeface="Times New Roman"/>
                  </a:rPr>
                  <a:t>r</a:t>
                </a:r>
                <a:r>
                  <a:rPr sz="1118" spc="24" dirty="0">
                    <a:latin typeface="Times New Roman"/>
                    <a:cs typeface="Times New Roman"/>
                  </a:rPr>
                  <a:t>e</a:t>
                </a:r>
                <a:r>
                  <a:rPr sz="1118" spc="-41" dirty="0">
                    <a:latin typeface="Times New Roman"/>
                    <a:cs typeface="Times New Roman"/>
                  </a:rPr>
                  <a:t>n</a:t>
                </a:r>
                <a:r>
                  <a:rPr sz="1118" spc="47" dirty="0">
                    <a:latin typeface="Times New Roman"/>
                    <a:cs typeface="Times New Roman"/>
                  </a:rPr>
                  <a:t>h</a:t>
                </a:r>
                <a:r>
                  <a:rPr sz="1118" spc="24" dirty="0">
                    <a:latin typeface="Times New Roman"/>
                    <a:cs typeface="Times New Roman"/>
                  </a:rPr>
                  <a:t>e</a:t>
                </a:r>
                <a:r>
                  <a:rPr sz="1118" spc="35" dirty="0">
                    <a:latin typeface="Times New Roman"/>
                    <a:cs typeface="Times New Roman"/>
                  </a:rPr>
                  <a:t>i</a:t>
                </a:r>
                <a:r>
                  <a:rPr sz="1118" spc="6" dirty="0">
                    <a:latin typeface="Times New Roman"/>
                    <a:cs typeface="Times New Roman"/>
                  </a:rPr>
                  <a:t>t</a:t>
                </a:r>
                <a:r>
                  <a:rPr sz="1118" dirty="0">
                    <a:latin typeface="Times New Roman"/>
                    <a:cs typeface="Times New Roman"/>
                  </a:rPr>
                  <a:t> </a:t>
                </a:r>
                <a:r>
                  <a:rPr sz="1118" spc="29" dirty="0">
                    <a:latin typeface="Times New Roman"/>
                    <a:cs typeface="Times New Roman"/>
                  </a:rPr>
                  <a:t>C</a:t>
                </a:r>
                <a:r>
                  <a:rPr sz="1118" spc="24" dirty="0">
                    <a:latin typeface="Times New Roman"/>
                    <a:cs typeface="Times New Roman"/>
                  </a:rPr>
                  <a:t>e</a:t>
                </a:r>
                <a:r>
                  <a:rPr sz="1118" spc="35" dirty="0">
                    <a:latin typeface="Times New Roman"/>
                    <a:cs typeface="Times New Roman"/>
                  </a:rPr>
                  <a:t>l</a:t>
                </a:r>
                <a:r>
                  <a:rPr sz="1118" spc="-65" dirty="0">
                    <a:latin typeface="Times New Roman"/>
                    <a:cs typeface="Times New Roman"/>
                  </a:rPr>
                  <a:t>c</a:t>
                </a:r>
                <a:r>
                  <a:rPr sz="1118" spc="35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u</a:t>
                </a:r>
                <a:r>
                  <a:rPr sz="1118" spc="6" dirty="0">
                    <a:latin typeface="Times New Roman"/>
                    <a:cs typeface="Times New Roman"/>
                  </a:rPr>
                  <a:t>s</a:t>
                </a:r>
                <a:endParaRPr sz="1118">
                  <a:latin typeface="Times New Roman"/>
                  <a:cs typeface="Times New Roman"/>
                </a:endParaRPr>
              </a:p>
              <a:p>
                <a:pPr marL="14942">
                  <a:spcBef>
                    <a:spcPts val="71"/>
                  </a:spcBef>
                </a:pPr>
                <a:r>
                  <a:rPr sz="1118" spc="-24" dirty="0">
                    <a:latin typeface="Times New Roman"/>
                    <a:cs typeface="Times New Roman"/>
                  </a:rPr>
                  <a:t>.</a:t>
                </a:r>
                <a:r>
                  <a:rPr sz="1118" spc="59" dirty="0">
                    <a:latin typeface="Times New Roman"/>
                    <a:cs typeface="Times New Roman"/>
                  </a:rPr>
                  <a:t>.</a:t>
                </a:r>
                <a:r>
                  <a:rPr sz="1118" dirty="0">
                    <a:latin typeface="Times New Roman"/>
                    <a:cs typeface="Times New Roman"/>
                  </a:rPr>
                  <a:t>.</a:t>
                </a:r>
                <a:endParaRPr sz="1118">
                  <a:latin typeface="Times New Roman"/>
                  <a:cs typeface="Times New Roman"/>
                </a:endParaRPr>
              </a:p>
            </p:txBody>
          </p:sp>
          <p:sp>
            <p:nvSpPr>
              <p:cNvPr id="95" name="object 87">
                <a:extLst>
                  <a:ext uri="{FF2B5EF4-FFF2-40B4-BE49-F238E27FC236}">
                    <a16:creationId xmlns:a16="http://schemas.microsoft.com/office/drawing/2014/main" id="{402C62CB-F220-480D-A39B-B4B64291532C}"/>
                  </a:ext>
                </a:extLst>
              </p:cNvPr>
              <p:cNvSpPr/>
              <p:nvPr/>
            </p:nvSpPr>
            <p:spPr>
              <a:xfrm>
                <a:off x="7756493" y="2115705"/>
                <a:ext cx="639445" cy="306705"/>
              </a:xfrm>
              <a:custGeom>
                <a:avLst/>
                <a:gdLst/>
                <a:ahLst/>
                <a:cxnLst/>
                <a:rect l="l" t="t" r="r" b="b"/>
                <a:pathLst>
                  <a:path w="639445" h="306705">
                    <a:moveTo>
                      <a:pt x="0" y="0"/>
                    </a:moveTo>
                    <a:lnTo>
                      <a:pt x="639064" y="306577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96" name="object 88">
                <a:extLst>
                  <a:ext uri="{FF2B5EF4-FFF2-40B4-BE49-F238E27FC236}">
                    <a16:creationId xmlns:a16="http://schemas.microsoft.com/office/drawing/2014/main" id="{E504AD6B-A22C-459E-B16C-D52B8B0B067A}"/>
                  </a:ext>
                </a:extLst>
              </p:cNvPr>
              <p:cNvSpPr/>
              <p:nvPr/>
            </p:nvSpPr>
            <p:spPr>
              <a:xfrm>
                <a:off x="8255349" y="2323858"/>
                <a:ext cx="140335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140334" h="98425">
                    <a:moveTo>
                      <a:pt x="0" y="80644"/>
                    </a:moveTo>
                    <a:lnTo>
                      <a:pt x="140208" y="98425"/>
                    </a:lnTo>
                    <a:lnTo>
                      <a:pt x="38608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97" name="object 89">
                <a:extLst>
                  <a:ext uri="{FF2B5EF4-FFF2-40B4-BE49-F238E27FC236}">
                    <a16:creationId xmlns:a16="http://schemas.microsoft.com/office/drawing/2014/main" id="{B620AB74-F88F-42AB-B52B-C2D54E47CDC1}"/>
                  </a:ext>
                </a:extLst>
              </p:cNvPr>
              <p:cNvSpPr/>
              <p:nvPr/>
            </p:nvSpPr>
            <p:spPr>
              <a:xfrm>
                <a:off x="7766018" y="2200414"/>
                <a:ext cx="620395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620395" h="137160">
                    <a:moveTo>
                      <a:pt x="0" y="137160"/>
                    </a:moveTo>
                    <a:lnTo>
                      <a:pt x="620001" y="137160"/>
                    </a:lnTo>
                    <a:lnTo>
                      <a:pt x="620001" y="0"/>
                    </a:lnTo>
                    <a:lnTo>
                      <a:pt x="0" y="0"/>
                    </a:lnTo>
                    <a:lnTo>
                      <a:pt x="0" y="1371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98" name="object 90">
                <a:extLst>
                  <a:ext uri="{FF2B5EF4-FFF2-40B4-BE49-F238E27FC236}">
                    <a16:creationId xmlns:a16="http://schemas.microsoft.com/office/drawing/2014/main" id="{4DFA8215-9759-4A04-A690-528681BB0ED7}"/>
                  </a:ext>
                </a:extLst>
              </p:cNvPr>
              <p:cNvSpPr/>
              <p:nvPr/>
            </p:nvSpPr>
            <p:spPr>
              <a:xfrm>
                <a:off x="7756493" y="2115705"/>
                <a:ext cx="639445" cy="1671320"/>
              </a:xfrm>
              <a:custGeom>
                <a:avLst/>
                <a:gdLst/>
                <a:ahLst/>
                <a:cxnLst/>
                <a:rect l="l" t="t" r="r" b="b"/>
                <a:pathLst>
                  <a:path w="639445" h="1671320">
                    <a:moveTo>
                      <a:pt x="0" y="0"/>
                    </a:moveTo>
                    <a:lnTo>
                      <a:pt x="639064" y="1671192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99" name="object 91">
                <a:extLst>
                  <a:ext uri="{FF2B5EF4-FFF2-40B4-BE49-F238E27FC236}">
                    <a16:creationId xmlns:a16="http://schemas.microsoft.com/office/drawing/2014/main" id="{D18B6882-C5C4-489A-9CC0-7EC0D426A1FB}"/>
                  </a:ext>
                </a:extLst>
              </p:cNvPr>
              <p:cNvSpPr/>
              <p:nvPr/>
            </p:nvSpPr>
            <p:spPr>
              <a:xfrm>
                <a:off x="8305895" y="3645674"/>
                <a:ext cx="90170" cy="141605"/>
              </a:xfrm>
              <a:custGeom>
                <a:avLst/>
                <a:gdLst/>
                <a:ahLst/>
                <a:cxnLst/>
                <a:rect l="l" t="t" r="r" b="b"/>
                <a:pathLst>
                  <a:path w="90170" h="141604">
                    <a:moveTo>
                      <a:pt x="0" y="31876"/>
                    </a:moveTo>
                    <a:lnTo>
                      <a:pt x="89662" y="141224"/>
                    </a:lnTo>
                    <a:lnTo>
                      <a:pt x="83566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00" name="object 92">
                <a:extLst>
                  <a:ext uri="{FF2B5EF4-FFF2-40B4-BE49-F238E27FC236}">
                    <a16:creationId xmlns:a16="http://schemas.microsoft.com/office/drawing/2014/main" id="{B07AB743-16DE-48AB-AA7E-6D338300A7A2}"/>
                  </a:ext>
                </a:extLst>
              </p:cNvPr>
              <p:cNvSpPr/>
              <p:nvPr/>
            </p:nvSpPr>
            <p:spPr>
              <a:xfrm>
                <a:off x="7766018" y="2882658"/>
                <a:ext cx="620395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620395" h="137160">
                    <a:moveTo>
                      <a:pt x="0" y="137160"/>
                    </a:moveTo>
                    <a:lnTo>
                      <a:pt x="620001" y="137160"/>
                    </a:lnTo>
                    <a:lnTo>
                      <a:pt x="620001" y="0"/>
                    </a:lnTo>
                    <a:lnTo>
                      <a:pt x="0" y="0"/>
                    </a:lnTo>
                    <a:lnTo>
                      <a:pt x="0" y="1371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01" name="object 93">
                <a:extLst>
                  <a:ext uri="{FF2B5EF4-FFF2-40B4-BE49-F238E27FC236}">
                    <a16:creationId xmlns:a16="http://schemas.microsoft.com/office/drawing/2014/main" id="{9935DD01-9C33-47B1-9A35-0774E9C67E72}"/>
                  </a:ext>
                </a:extLst>
              </p:cNvPr>
              <p:cNvSpPr txBox="1"/>
              <p:nvPr/>
            </p:nvSpPr>
            <p:spPr>
              <a:xfrm>
                <a:off x="7760937" y="2890802"/>
                <a:ext cx="646430" cy="13854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059" dirty="0">
                    <a:latin typeface="Calibri"/>
                    <a:cs typeface="Calibri"/>
                  </a:rPr>
                  <a:t>&lt;</a:t>
                </a:r>
                <a:r>
                  <a:rPr sz="1059" spc="-6" dirty="0">
                    <a:latin typeface="Calibri"/>
                    <a:cs typeface="Calibri"/>
                  </a:rPr>
                  <a:t>&lt;</a:t>
                </a:r>
                <a:r>
                  <a:rPr sz="1059" spc="-29" dirty="0">
                    <a:latin typeface="Calibri"/>
                    <a:cs typeface="Calibri"/>
                  </a:rPr>
                  <a:t>h</a:t>
                </a:r>
                <a:r>
                  <a:rPr sz="1059" spc="18" dirty="0">
                    <a:latin typeface="Calibri"/>
                    <a:cs typeface="Calibri"/>
                  </a:rPr>
                  <a:t>a</a:t>
                </a:r>
                <a:r>
                  <a:rPr sz="1059" dirty="0">
                    <a:latin typeface="Calibri"/>
                    <a:cs typeface="Calibri"/>
                  </a:rPr>
                  <a:t>s</a:t>
                </a:r>
                <a:r>
                  <a:rPr sz="1059" spc="-41" dirty="0">
                    <a:latin typeface="Calibri"/>
                    <a:cs typeface="Calibri"/>
                  </a:rPr>
                  <a:t> </a:t>
                </a:r>
                <a:r>
                  <a:rPr sz="1059" dirty="0">
                    <a:latin typeface="Calibri"/>
                    <a:cs typeface="Calibri"/>
                  </a:rPr>
                  <a:t>t</a:t>
                </a:r>
                <a:r>
                  <a:rPr sz="1059" spc="41" dirty="0">
                    <a:latin typeface="Calibri"/>
                    <a:cs typeface="Calibri"/>
                  </a:rPr>
                  <a:t>y</a:t>
                </a:r>
                <a:r>
                  <a:rPr sz="1059" spc="-29" dirty="0">
                    <a:latin typeface="Calibri"/>
                    <a:cs typeface="Calibri"/>
                  </a:rPr>
                  <a:t>p</a:t>
                </a:r>
                <a:r>
                  <a:rPr sz="1059" spc="24" dirty="0">
                    <a:latin typeface="Calibri"/>
                    <a:cs typeface="Calibri"/>
                  </a:rPr>
                  <a:t>e</a:t>
                </a:r>
                <a:r>
                  <a:rPr sz="1059" dirty="0">
                    <a:latin typeface="Calibri"/>
                    <a:cs typeface="Calibri"/>
                  </a:rPr>
                  <a:t>&gt;&gt;</a:t>
                </a:r>
                <a:endParaRPr sz="1059">
                  <a:latin typeface="Calibri"/>
                  <a:cs typeface="Calibri"/>
                </a:endParaRPr>
              </a:p>
            </p:txBody>
          </p:sp>
          <p:sp>
            <p:nvSpPr>
              <p:cNvPr id="102" name="object 94">
                <a:extLst>
                  <a:ext uri="{FF2B5EF4-FFF2-40B4-BE49-F238E27FC236}">
                    <a16:creationId xmlns:a16="http://schemas.microsoft.com/office/drawing/2014/main" id="{592AB82C-7878-4304-9C3C-89E3C1F27972}"/>
                  </a:ext>
                </a:extLst>
              </p:cNvPr>
              <p:cNvSpPr/>
              <p:nvPr/>
            </p:nvSpPr>
            <p:spPr>
              <a:xfrm>
                <a:off x="4178268" y="1195272"/>
                <a:ext cx="1252537" cy="261937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03" name="object 95">
                <a:extLst>
                  <a:ext uri="{FF2B5EF4-FFF2-40B4-BE49-F238E27FC236}">
                    <a16:creationId xmlns:a16="http://schemas.microsoft.com/office/drawing/2014/main" id="{DF0FF875-292F-402E-B6A2-3C436B36BA08}"/>
                  </a:ext>
                </a:extLst>
              </p:cNvPr>
              <p:cNvSpPr/>
              <p:nvPr/>
            </p:nvSpPr>
            <p:spPr>
              <a:xfrm>
                <a:off x="5400135" y="736739"/>
                <a:ext cx="1156335" cy="293370"/>
              </a:xfrm>
              <a:custGeom>
                <a:avLst/>
                <a:gdLst/>
                <a:ahLst/>
                <a:cxnLst/>
                <a:rect l="l" t="t" r="r" b="b"/>
                <a:pathLst>
                  <a:path w="1156334" h="293369">
                    <a:moveTo>
                      <a:pt x="0" y="292862"/>
                    </a:moveTo>
                    <a:lnTo>
                      <a:pt x="1156208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04" name="object 96">
                <a:extLst>
                  <a:ext uri="{FF2B5EF4-FFF2-40B4-BE49-F238E27FC236}">
                    <a16:creationId xmlns:a16="http://schemas.microsoft.com/office/drawing/2014/main" id="{9FBB7086-1CF4-409D-98F1-476A53C16D76}"/>
                  </a:ext>
                </a:extLst>
              </p:cNvPr>
              <p:cNvSpPr/>
              <p:nvPr/>
            </p:nvSpPr>
            <p:spPr>
              <a:xfrm>
                <a:off x="6415373" y="726325"/>
                <a:ext cx="140970" cy="86995"/>
              </a:xfrm>
              <a:custGeom>
                <a:avLst/>
                <a:gdLst/>
                <a:ahLst/>
                <a:cxnLst/>
                <a:rect l="l" t="t" r="r" b="b"/>
                <a:pathLst>
                  <a:path w="140970" h="86994">
                    <a:moveTo>
                      <a:pt x="21971" y="86613"/>
                    </a:moveTo>
                    <a:lnTo>
                      <a:pt x="140970" y="10413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05" name="object 97">
                <a:extLst>
                  <a:ext uri="{FF2B5EF4-FFF2-40B4-BE49-F238E27FC236}">
                    <a16:creationId xmlns:a16="http://schemas.microsoft.com/office/drawing/2014/main" id="{8FB42B0D-FA8F-4EA4-9185-CAAC1175E3EE}"/>
                  </a:ext>
                </a:extLst>
              </p:cNvPr>
              <p:cNvSpPr/>
              <p:nvPr/>
            </p:nvSpPr>
            <p:spPr>
              <a:xfrm>
                <a:off x="5633815" y="806970"/>
                <a:ext cx="6889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688975" h="152400">
                    <a:moveTo>
                      <a:pt x="0" y="152400"/>
                    </a:moveTo>
                    <a:lnTo>
                      <a:pt x="688886" y="152400"/>
                    </a:lnTo>
                    <a:lnTo>
                      <a:pt x="688886" y="0"/>
                    </a:lnTo>
                    <a:lnTo>
                      <a:pt x="0" y="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06" name="object 98">
                <a:extLst>
                  <a:ext uri="{FF2B5EF4-FFF2-40B4-BE49-F238E27FC236}">
                    <a16:creationId xmlns:a16="http://schemas.microsoft.com/office/drawing/2014/main" id="{6FC79FE8-1C2D-470A-9AF1-F1A871F12D03}"/>
                  </a:ext>
                </a:extLst>
              </p:cNvPr>
              <p:cNvSpPr/>
              <p:nvPr/>
            </p:nvSpPr>
            <p:spPr>
              <a:xfrm>
                <a:off x="5400135" y="1400695"/>
                <a:ext cx="1156335" cy="715010"/>
              </a:xfrm>
              <a:custGeom>
                <a:avLst/>
                <a:gdLst/>
                <a:ahLst/>
                <a:cxnLst/>
                <a:rect l="l" t="t" r="r" b="b"/>
                <a:pathLst>
                  <a:path w="1156334" h="715010">
                    <a:moveTo>
                      <a:pt x="0" y="0"/>
                    </a:moveTo>
                    <a:lnTo>
                      <a:pt x="1156208" y="71501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07" name="object 99">
                <a:extLst>
                  <a:ext uri="{FF2B5EF4-FFF2-40B4-BE49-F238E27FC236}">
                    <a16:creationId xmlns:a16="http://schemas.microsoft.com/office/drawing/2014/main" id="{2816A621-AC8D-4A7D-8714-E7013783A222}"/>
                  </a:ext>
                </a:extLst>
              </p:cNvPr>
              <p:cNvSpPr/>
              <p:nvPr/>
            </p:nvSpPr>
            <p:spPr>
              <a:xfrm>
                <a:off x="6418802" y="2007120"/>
                <a:ext cx="137795" cy="108585"/>
              </a:xfrm>
              <a:custGeom>
                <a:avLst/>
                <a:gdLst/>
                <a:ahLst/>
                <a:cxnLst/>
                <a:rect l="l" t="t" r="r" b="b"/>
                <a:pathLst>
                  <a:path w="137795" h="108585">
                    <a:moveTo>
                      <a:pt x="0" y="76073"/>
                    </a:moveTo>
                    <a:lnTo>
                      <a:pt x="137541" y="108585"/>
                    </a:lnTo>
                    <a:lnTo>
                      <a:pt x="46990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08" name="object 100">
                <a:extLst>
                  <a:ext uri="{FF2B5EF4-FFF2-40B4-BE49-F238E27FC236}">
                    <a16:creationId xmlns:a16="http://schemas.microsoft.com/office/drawing/2014/main" id="{DDD582E9-3FC7-4F25-9FC7-4F8AD0BC5EDE}"/>
                  </a:ext>
                </a:extLst>
              </p:cNvPr>
              <p:cNvSpPr/>
              <p:nvPr/>
            </p:nvSpPr>
            <p:spPr>
              <a:xfrm>
                <a:off x="5633815" y="1682000"/>
                <a:ext cx="6889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688975" h="152400">
                    <a:moveTo>
                      <a:pt x="0" y="152400"/>
                    </a:moveTo>
                    <a:lnTo>
                      <a:pt x="688886" y="152400"/>
                    </a:lnTo>
                    <a:lnTo>
                      <a:pt x="688886" y="0"/>
                    </a:lnTo>
                    <a:lnTo>
                      <a:pt x="0" y="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09" name="object 101">
                <a:extLst>
                  <a:ext uri="{FF2B5EF4-FFF2-40B4-BE49-F238E27FC236}">
                    <a16:creationId xmlns:a16="http://schemas.microsoft.com/office/drawing/2014/main" id="{F8327E65-2CCB-4E30-9E2F-48CFB512FFCF}"/>
                  </a:ext>
                </a:extLst>
              </p:cNvPr>
              <p:cNvSpPr/>
              <p:nvPr/>
            </p:nvSpPr>
            <p:spPr>
              <a:xfrm>
                <a:off x="705821" y="1200162"/>
                <a:ext cx="136906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369060" h="228600">
                    <a:moveTo>
                      <a:pt x="1368564" y="0"/>
                    </a:moveTo>
                    <a:lnTo>
                      <a:pt x="0" y="0"/>
                    </a:lnTo>
                    <a:lnTo>
                      <a:pt x="0" y="228091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10" name="object 102">
                <a:extLst>
                  <a:ext uri="{FF2B5EF4-FFF2-40B4-BE49-F238E27FC236}">
                    <a16:creationId xmlns:a16="http://schemas.microsoft.com/office/drawing/2014/main" id="{B81064EE-C361-49B5-BECF-6F31A8438C33}"/>
                  </a:ext>
                </a:extLst>
              </p:cNvPr>
              <p:cNvSpPr/>
              <p:nvPr/>
            </p:nvSpPr>
            <p:spPr>
              <a:xfrm>
                <a:off x="661117" y="1294142"/>
                <a:ext cx="89535" cy="134620"/>
              </a:xfrm>
              <a:custGeom>
                <a:avLst/>
                <a:gdLst/>
                <a:ahLst/>
                <a:cxnLst/>
                <a:rect l="l" t="t" r="r" b="b"/>
                <a:pathLst>
                  <a:path w="89534" h="134619">
                    <a:moveTo>
                      <a:pt x="0" y="0"/>
                    </a:moveTo>
                    <a:lnTo>
                      <a:pt x="44703" y="134112"/>
                    </a:lnTo>
                    <a:lnTo>
                      <a:pt x="89408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11" name="object 103">
                <a:extLst>
                  <a:ext uri="{FF2B5EF4-FFF2-40B4-BE49-F238E27FC236}">
                    <a16:creationId xmlns:a16="http://schemas.microsoft.com/office/drawing/2014/main" id="{7EC8086D-9DCA-4BC9-9624-EE45771E5284}"/>
                  </a:ext>
                </a:extLst>
              </p:cNvPr>
              <p:cNvSpPr/>
              <p:nvPr/>
            </p:nvSpPr>
            <p:spPr>
              <a:xfrm>
                <a:off x="931589" y="1123962"/>
                <a:ext cx="6889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688975" h="152400">
                    <a:moveTo>
                      <a:pt x="0" y="152400"/>
                    </a:moveTo>
                    <a:lnTo>
                      <a:pt x="688886" y="152400"/>
                    </a:lnTo>
                    <a:lnTo>
                      <a:pt x="688886" y="0"/>
                    </a:lnTo>
                    <a:lnTo>
                      <a:pt x="0" y="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12" name="object 104">
                <a:extLst>
                  <a:ext uri="{FF2B5EF4-FFF2-40B4-BE49-F238E27FC236}">
                    <a16:creationId xmlns:a16="http://schemas.microsoft.com/office/drawing/2014/main" id="{6A2BC960-796F-4068-90FD-6451D2EC380D}"/>
                  </a:ext>
                </a:extLst>
              </p:cNvPr>
              <p:cNvSpPr/>
              <p:nvPr/>
            </p:nvSpPr>
            <p:spPr>
              <a:xfrm>
                <a:off x="2101818" y="2319222"/>
                <a:ext cx="1319149" cy="490537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13" name="object 105">
                <a:extLst>
                  <a:ext uri="{FF2B5EF4-FFF2-40B4-BE49-F238E27FC236}">
                    <a16:creationId xmlns:a16="http://schemas.microsoft.com/office/drawing/2014/main" id="{D98E7B04-6FD6-417D-9D42-0EE7C3D4AAF6}"/>
                  </a:ext>
                </a:extLst>
              </p:cNvPr>
              <p:cNvSpPr/>
              <p:nvPr/>
            </p:nvSpPr>
            <p:spPr>
              <a:xfrm>
                <a:off x="2159603" y="2362377"/>
                <a:ext cx="1200150" cy="36258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362585">
                    <a:moveTo>
                      <a:pt x="0" y="362038"/>
                    </a:moveTo>
                    <a:lnTo>
                      <a:pt x="1200150" y="362038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362038"/>
                    </a:lnTo>
                    <a:close/>
                  </a:path>
                </a:pathLst>
              </a:custGeom>
              <a:solidFill>
                <a:srgbClr val="CA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14" name="object 106">
                <a:extLst>
                  <a:ext uri="{FF2B5EF4-FFF2-40B4-BE49-F238E27FC236}">
                    <a16:creationId xmlns:a16="http://schemas.microsoft.com/office/drawing/2014/main" id="{6D0DCBAA-3FB4-4FE0-ADDC-7B140E15A3C7}"/>
                  </a:ext>
                </a:extLst>
              </p:cNvPr>
              <p:cNvSpPr/>
              <p:nvPr/>
            </p:nvSpPr>
            <p:spPr>
              <a:xfrm>
                <a:off x="2159603" y="2362377"/>
                <a:ext cx="1200150" cy="362585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362585">
                    <a:moveTo>
                      <a:pt x="0" y="362038"/>
                    </a:moveTo>
                    <a:lnTo>
                      <a:pt x="1200150" y="362038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362038"/>
                    </a:lnTo>
                    <a:close/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15" name="object 107">
                <a:extLst>
                  <a:ext uri="{FF2B5EF4-FFF2-40B4-BE49-F238E27FC236}">
                    <a16:creationId xmlns:a16="http://schemas.microsoft.com/office/drawing/2014/main" id="{31FEAD3B-05EE-412C-A57B-E643CC3844B2}"/>
                  </a:ext>
                </a:extLst>
              </p:cNvPr>
              <p:cNvSpPr/>
              <p:nvPr/>
            </p:nvSpPr>
            <p:spPr>
              <a:xfrm>
                <a:off x="2159603" y="1962289"/>
                <a:ext cx="120015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400050">
                    <a:moveTo>
                      <a:pt x="0" y="400050"/>
                    </a:moveTo>
                    <a:lnTo>
                      <a:pt x="1200150" y="40005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400050"/>
                    </a:lnTo>
                    <a:close/>
                  </a:path>
                </a:pathLst>
              </a:custGeom>
              <a:solidFill>
                <a:srgbClr val="CA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16" name="object 108">
                <a:extLst>
                  <a:ext uri="{FF2B5EF4-FFF2-40B4-BE49-F238E27FC236}">
                    <a16:creationId xmlns:a16="http://schemas.microsoft.com/office/drawing/2014/main" id="{26943E06-BECD-46EF-9B7E-F139CBFE4CB0}"/>
                  </a:ext>
                </a:extLst>
              </p:cNvPr>
              <p:cNvSpPr/>
              <p:nvPr/>
            </p:nvSpPr>
            <p:spPr>
              <a:xfrm>
                <a:off x="2159603" y="1962289"/>
                <a:ext cx="120015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400050">
                    <a:moveTo>
                      <a:pt x="0" y="400050"/>
                    </a:moveTo>
                    <a:lnTo>
                      <a:pt x="1200150" y="40005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400050"/>
                    </a:lnTo>
                    <a:close/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17" name="object 109">
                <a:extLst>
                  <a:ext uri="{FF2B5EF4-FFF2-40B4-BE49-F238E27FC236}">
                    <a16:creationId xmlns:a16="http://schemas.microsoft.com/office/drawing/2014/main" id="{6AF4915A-7A82-48A1-97B3-A557085E255E}"/>
                  </a:ext>
                </a:extLst>
              </p:cNvPr>
              <p:cNvSpPr/>
              <p:nvPr/>
            </p:nvSpPr>
            <p:spPr>
              <a:xfrm>
                <a:off x="7156418" y="2739910"/>
                <a:ext cx="45720" cy="52641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526414">
                    <a:moveTo>
                      <a:pt x="0" y="0"/>
                    </a:moveTo>
                    <a:lnTo>
                      <a:pt x="45211" y="526288"/>
                    </a:lnTo>
                  </a:path>
                </a:pathLst>
              </a:custGeom>
              <a:ln w="12700">
                <a:solidFill>
                  <a:srgbClr val="00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18" name="object 110">
                <a:extLst>
                  <a:ext uri="{FF2B5EF4-FFF2-40B4-BE49-F238E27FC236}">
                    <a16:creationId xmlns:a16="http://schemas.microsoft.com/office/drawing/2014/main" id="{FF69A4A1-12D5-47D3-9B69-B7000DE371AA}"/>
                  </a:ext>
                </a:extLst>
              </p:cNvPr>
              <p:cNvSpPr/>
              <p:nvPr/>
            </p:nvSpPr>
            <p:spPr>
              <a:xfrm>
                <a:off x="7153243" y="3217811"/>
                <a:ext cx="89535" cy="48895"/>
              </a:xfrm>
              <a:custGeom>
                <a:avLst/>
                <a:gdLst/>
                <a:ahLst/>
                <a:cxnLst/>
                <a:rect l="l" t="t" r="r" b="b"/>
                <a:pathLst>
                  <a:path w="89534" h="48895">
                    <a:moveTo>
                      <a:pt x="0" y="7747"/>
                    </a:moveTo>
                    <a:lnTo>
                      <a:pt x="48386" y="48387"/>
                    </a:lnTo>
                    <a:lnTo>
                      <a:pt x="89153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19" name="object 111">
                <a:extLst>
                  <a:ext uri="{FF2B5EF4-FFF2-40B4-BE49-F238E27FC236}">
                    <a16:creationId xmlns:a16="http://schemas.microsoft.com/office/drawing/2014/main" id="{B85BABED-B88E-4839-94FB-7922D05BD21B}"/>
                  </a:ext>
                </a:extLst>
              </p:cNvPr>
              <p:cNvSpPr/>
              <p:nvPr/>
            </p:nvSpPr>
            <p:spPr>
              <a:xfrm>
                <a:off x="8340693" y="5519622"/>
                <a:ext cx="1290574" cy="303669"/>
              </a:xfrm>
              <a:prstGeom prst="rect">
                <a:avLst/>
              </a:prstGeom>
              <a:blipFill>
                <a:blip r:embed="rId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20" name="object 112">
                <a:extLst>
                  <a:ext uri="{FF2B5EF4-FFF2-40B4-BE49-F238E27FC236}">
                    <a16:creationId xmlns:a16="http://schemas.microsoft.com/office/drawing/2014/main" id="{1640B5D9-EE05-4070-934B-0440AA759BE0}"/>
                  </a:ext>
                </a:extLst>
              </p:cNvPr>
              <p:cNvSpPr/>
              <p:nvPr/>
            </p:nvSpPr>
            <p:spPr>
              <a:xfrm>
                <a:off x="8394795" y="5556973"/>
                <a:ext cx="1176655" cy="210185"/>
              </a:xfrm>
              <a:custGeom>
                <a:avLst/>
                <a:gdLst/>
                <a:ahLst/>
                <a:cxnLst/>
                <a:rect l="l" t="t" r="r" b="b"/>
                <a:pathLst>
                  <a:path w="1176654" h="210185">
                    <a:moveTo>
                      <a:pt x="0" y="209600"/>
                    </a:moveTo>
                    <a:lnTo>
                      <a:pt x="1176553" y="209600"/>
                    </a:lnTo>
                    <a:lnTo>
                      <a:pt x="1176553" y="0"/>
                    </a:lnTo>
                    <a:lnTo>
                      <a:pt x="0" y="0"/>
                    </a:lnTo>
                    <a:lnTo>
                      <a:pt x="0" y="2096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21" name="object 113">
                <a:extLst>
                  <a:ext uri="{FF2B5EF4-FFF2-40B4-BE49-F238E27FC236}">
                    <a16:creationId xmlns:a16="http://schemas.microsoft.com/office/drawing/2014/main" id="{13EDA657-3E9E-475D-8966-7617AADFB6F1}"/>
                  </a:ext>
                </a:extLst>
              </p:cNvPr>
              <p:cNvSpPr/>
              <p:nvPr/>
            </p:nvSpPr>
            <p:spPr>
              <a:xfrm>
                <a:off x="8394795" y="5556973"/>
                <a:ext cx="1176655" cy="210185"/>
              </a:xfrm>
              <a:custGeom>
                <a:avLst/>
                <a:gdLst/>
                <a:ahLst/>
                <a:cxnLst/>
                <a:rect l="l" t="t" r="r" b="b"/>
                <a:pathLst>
                  <a:path w="1176654" h="210185">
                    <a:moveTo>
                      <a:pt x="0" y="209600"/>
                    </a:moveTo>
                    <a:lnTo>
                      <a:pt x="1176553" y="209600"/>
                    </a:lnTo>
                    <a:lnTo>
                      <a:pt x="1176553" y="0"/>
                    </a:lnTo>
                    <a:lnTo>
                      <a:pt x="0" y="0"/>
                    </a:lnTo>
                    <a:lnTo>
                      <a:pt x="0" y="209600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22" name="object 114">
                <a:extLst>
                  <a:ext uri="{FF2B5EF4-FFF2-40B4-BE49-F238E27FC236}">
                    <a16:creationId xmlns:a16="http://schemas.microsoft.com/office/drawing/2014/main" id="{A6F30C49-2A92-4E5F-9E50-94E72E9595C7}"/>
                  </a:ext>
                </a:extLst>
              </p:cNvPr>
              <p:cNvSpPr/>
              <p:nvPr/>
            </p:nvSpPr>
            <p:spPr>
              <a:xfrm>
                <a:off x="8394795" y="5156847"/>
                <a:ext cx="1176655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1176654" h="400050">
                    <a:moveTo>
                      <a:pt x="0" y="400050"/>
                    </a:moveTo>
                    <a:lnTo>
                      <a:pt x="1176553" y="400050"/>
                    </a:lnTo>
                    <a:lnTo>
                      <a:pt x="1176553" y="0"/>
                    </a:lnTo>
                    <a:lnTo>
                      <a:pt x="0" y="0"/>
                    </a:lnTo>
                    <a:lnTo>
                      <a:pt x="0" y="40005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23" name="object 115">
                <a:extLst>
                  <a:ext uri="{FF2B5EF4-FFF2-40B4-BE49-F238E27FC236}">
                    <a16:creationId xmlns:a16="http://schemas.microsoft.com/office/drawing/2014/main" id="{E5D3038C-7CC8-46FE-8ECC-5E092A59B274}"/>
                  </a:ext>
                </a:extLst>
              </p:cNvPr>
              <p:cNvSpPr/>
              <p:nvPr/>
            </p:nvSpPr>
            <p:spPr>
              <a:xfrm>
                <a:off x="8394795" y="5156847"/>
                <a:ext cx="1176655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1176654" h="400050">
                    <a:moveTo>
                      <a:pt x="0" y="400050"/>
                    </a:moveTo>
                    <a:lnTo>
                      <a:pt x="1176553" y="400050"/>
                    </a:lnTo>
                    <a:lnTo>
                      <a:pt x="1176553" y="0"/>
                    </a:lnTo>
                    <a:lnTo>
                      <a:pt x="0" y="0"/>
                    </a:lnTo>
                    <a:lnTo>
                      <a:pt x="0" y="400050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24" name="object 116">
                <a:extLst>
                  <a:ext uri="{FF2B5EF4-FFF2-40B4-BE49-F238E27FC236}">
                    <a16:creationId xmlns:a16="http://schemas.microsoft.com/office/drawing/2014/main" id="{67F0B01E-BA89-41CB-A71A-6E870735BAB9}"/>
                  </a:ext>
                </a:extLst>
              </p:cNvPr>
              <p:cNvSpPr txBox="1"/>
              <p:nvPr/>
            </p:nvSpPr>
            <p:spPr>
              <a:xfrm>
                <a:off x="8754459" y="5273989"/>
                <a:ext cx="474980" cy="18470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412" b="1" spc="24" dirty="0">
                    <a:latin typeface="Times New Roman"/>
                    <a:cs typeface="Times New Roman"/>
                  </a:rPr>
                  <a:t>T</a:t>
                </a:r>
                <a:r>
                  <a:rPr sz="1412" b="1" dirty="0">
                    <a:latin typeface="Times New Roman"/>
                    <a:cs typeface="Times New Roman"/>
                  </a:rPr>
                  <a:t>h</a:t>
                </a:r>
                <a:r>
                  <a:rPr sz="1412" b="1" spc="-41" dirty="0">
                    <a:latin typeface="Times New Roman"/>
                    <a:cs typeface="Times New Roman"/>
                  </a:rPr>
                  <a:t>i</a:t>
                </a:r>
                <a:r>
                  <a:rPr sz="1412" b="1" dirty="0">
                    <a:latin typeface="Times New Roman"/>
                    <a:cs typeface="Times New Roman"/>
                  </a:rPr>
                  <a:t>ngs</a:t>
                </a:r>
                <a:endParaRPr sz="1412">
                  <a:latin typeface="Times New Roman"/>
                  <a:cs typeface="Times New Roman"/>
                </a:endParaRPr>
              </a:p>
            </p:txBody>
          </p:sp>
          <p:sp>
            <p:nvSpPr>
              <p:cNvPr id="125" name="object 117">
                <a:extLst>
                  <a:ext uri="{FF2B5EF4-FFF2-40B4-BE49-F238E27FC236}">
                    <a16:creationId xmlns:a16="http://schemas.microsoft.com/office/drawing/2014/main" id="{BE64E2C1-1956-4AD6-A17A-B95ADC17B09C}"/>
                  </a:ext>
                </a:extLst>
              </p:cNvPr>
              <p:cNvSpPr/>
              <p:nvPr/>
            </p:nvSpPr>
            <p:spPr>
              <a:xfrm>
                <a:off x="8369268" y="5557722"/>
                <a:ext cx="1233487" cy="261937"/>
              </a:xfrm>
              <a:prstGeom prst="rect">
                <a:avLst/>
              </a:prstGeom>
              <a:blipFill>
                <a:blip r:embed="rId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26" name="object 118">
                <a:extLst>
                  <a:ext uri="{FF2B5EF4-FFF2-40B4-BE49-F238E27FC236}">
                    <a16:creationId xmlns:a16="http://schemas.microsoft.com/office/drawing/2014/main" id="{1CDD4594-E84C-4F69-8D98-83747A8ECB44}"/>
                  </a:ext>
                </a:extLst>
              </p:cNvPr>
              <p:cNvSpPr txBox="1"/>
              <p:nvPr/>
            </p:nvSpPr>
            <p:spPr>
              <a:xfrm>
                <a:off x="8533352" y="5594926"/>
                <a:ext cx="123189" cy="14623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118" spc="-24" dirty="0">
                    <a:latin typeface="Times New Roman"/>
                    <a:cs typeface="Times New Roman"/>
                  </a:rPr>
                  <a:t>.</a:t>
                </a:r>
                <a:r>
                  <a:rPr sz="1118" spc="65" dirty="0">
                    <a:latin typeface="Times New Roman"/>
                    <a:cs typeface="Times New Roman"/>
                  </a:rPr>
                  <a:t>.</a:t>
                </a:r>
                <a:r>
                  <a:rPr sz="1118" dirty="0">
                    <a:latin typeface="Times New Roman"/>
                    <a:cs typeface="Times New Roman"/>
                  </a:rPr>
                  <a:t>.</a:t>
                </a:r>
                <a:endParaRPr sz="1118">
                  <a:latin typeface="Times New Roman"/>
                  <a:cs typeface="Times New Roman"/>
                </a:endParaRPr>
              </a:p>
            </p:txBody>
          </p:sp>
          <p:sp>
            <p:nvSpPr>
              <p:cNvPr id="127" name="object 119">
                <a:extLst>
                  <a:ext uri="{FF2B5EF4-FFF2-40B4-BE49-F238E27FC236}">
                    <a16:creationId xmlns:a16="http://schemas.microsoft.com/office/drawing/2014/main" id="{FF641868-8AAD-40C0-A0CF-B3C878A2FB70}"/>
                  </a:ext>
                </a:extLst>
              </p:cNvPr>
              <p:cNvSpPr/>
              <p:nvPr/>
            </p:nvSpPr>
            <p:spPr>
              <a:xfrm>
                <a:off x="4235418" y="2766897"/>
                <a:ext cx="1766951" cy="261937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28" name="object 120">
                <a:extLst>
                  <a:ext uri="{FF2B5EF4-FFF2-40B4-BE49-F238E27FC236}">
                    <a16:creationId xmlns:a16="http://schemas.microsoft.com/office/drawing/2014/main" id="{43CF0EC3-3294-48E9-AD04-971623031471}"/>
                  </a:ext>
                </a:extLst>
              </p:cNvPr>
              <p:cNvSpPr/>
              <p:nvPr/>
            </p:nvSpPr>
            <p:spPr>
              <a:xfrm>
                <a:off x="2016093" y="1100022"/>
                <a:ext cx="1662176" cy="642937"/>
              </a:xfrm>
              <a:prstGeom prst="rect">
                <a:avLst/>
              </a:prstGeom>
              <a:blipFill>
                <a:blip r:embed="rId2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29" name="object 121">
                <a:extLst>
                  <a:ext uri="{FF2B5EF4-FFF2-40B4-BE49-F238E27FC236}">
                    <a16:creationId xmlns:a16="http://schemas.microsoft.com/office/drawing/2014/main" id="{1FDC25AA-2898-4DE0-98FB-BA331E7058CD}"/>
                  </a:ext>
                </a:extLst>
              </p:cNvPr>
              <p:cNvSpPr/>
              <p:nvPr/>
            </p:nvSpPr>
            <p:spPr>
              <a:xfrm>
                <a:off x="2074386" y="1141069"/>
                <a:ext cx="1543050" cy="518795"/>
              </a:xfrm>
              <a:custGeom>
                <a:avLst/>
                <a:gdLst/>
                <a:ahLst/>
                <a:cxnLst/>
                <a:rect l="l" t="t" r="r" b="b"/>
                <a:pathLst>
                  <a:path w="1543050" h="518794">
                    <a:moveTo>
                      <a:pt x="0" y="518325"/>
                    </a:moveTo>
                    <a:lnTo>
                      <a:pt x="1543050" y="518325"/>
                    </a:lnTo>
                    <a:lnTo>
                      <a:pt x="1543050" y="0"/>
                    </a:lnTo>
                    <a:lnTo>
                      <a:pt x="0" y="0"/>
                    </a:lnTo>
                    <a:lnTo>
                      <a:pt x="0" y="518325"/>
                    </a:lnTo>
                    <a:close/>
                  </a:path>
                </a:pathLst>
              </a:custGeom>
              <a:solidFill>
                <a:srgbClr val="CA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30" name="object 122">
                <a:extLst>
                  <a:ext uri="{FF2B5EF4-FFF2-40B4-BE49-F238E27FC236}">
                    <a16:creationId xmlns:a16="http://schemas.microsoft.com/office/drawing/2014/main" id="{7CE6DD36-C1D7-4140-97C3-2C5F2C652F7F}"/>
                  </a:ext>
                </a:extLst>
              </p:cNvPr>
              <p:cNvSpPr/>
              <p:nvPr/>
            </p:nvSpPr>
            <p:spPr>
              <a:xfrm>
                <a:off x="2074386" y="1141069"/>
                <a:ext cx="1543050" cy="518795"/>
              </a:xfrm>
              <a:custGeom>
                <a:avLst/>
                <a:gdLst/>
                <a:ahLst/>
                <a:cxnLst/>
                <a:rect l="l" t="t" r="r" b="b"/>
                <a:pathLst>
                  <a:path w="1543050" h="518794">
                    <a:moveTo>
                      <a:pt x="0" y="518325"/>
                    </a:moveTo>
                    <a:lnTo>
                      <a:pt x="1543050" y="518325"/>
                    </a:lnTo>
                    <a:lnTo>
                      <a:pt x="1543050" y="0"/>
                    </a:lnTo>
                    <a:lnTo>
                      <a:pt x="0" y="0"/>
                    </a:lnTo>
                    <a:lnTo>
                      <a:pt x="0" y="518325"/>
                    </a:lnTo>
                    <a:close/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31" name="object 123">
                <a:extLst>
                  <a:ext uri="{FF2B5EF4-FFF2-40B4-BE49-F238E27FC236}">
                    <a16:creationId xmlns:a16="http://schemas.microsoft.com/office/drawing/2014/main" id="{3C92FA1D-F303-4419-A705-14B97AB3737A}"/>
                  </a:ext>
                </a:extLst>
              </p:cNvPr>
              <p:cNvSpPr/>
              <p:nvPr/>
            </p:nvSpPr>
            <p:spPr>
              <a:xfrm>
                <a:off x="2074386" y="740930"/>
                <a:ext cx="154305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1543050" h="400050">
                    <a:moveTo>
                      <a:pt x="0" y="400050"/>
                    </a:moveTo>
                    <a:lnTo>
                      <a:pt x="1543050" y="400050"/>
                    </a:lnTo>
                    <a:lnTo>
                      <a:pt x="1543050" y="0"/>
                    </a:lnTo>
                    <a:lnTo>
                      <a:pt x="0" y="0"/>
                    </a:lnTo>
                    <a:lnTo>
                      <a:pt x="0" y="400050"/>
                    </a:lnTo>
                    <a:close/>
                  </a:path>
                </a:pathLst>
              </a:custGeom>
              <a:solidFill>
                <a:srgbClr val="CA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32" name="object 124">
                <a:extLst>
                  <a:ext uri="{FF2B5EF4-FFF2-40B4-BE49-F238E27FC236}">
                    <a16:creationId xmlns:a16="http://schemas.microsoft.com/office/drawing/2014/main" id="{281B4580-3D74-4B83-8CF1-2367D15A11C3}"/>
                  </a:ext>
                </a:extLst>
              </p:cNvPr>
              <p:cNvSpPr/>
              <p:nvPr/>
            </p:nvSpPr>
            <p:spPr>
              <a:xfrm>
                <a:off x="2074386" y="740930"/>
                <a:ext cx="154305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1543050" h="400050">
                    <a:moveTo>
                      <a:pt x="0" y="400050"/>
                    </a:moveTo>
                    <a:lnTo>
                      <a:pt x="1543050" y="400050"/>
                    </a:lnTo>
                    <a:lnTo>
                      <a:pt x="1543050" y="0"/>
                    </a:lnTo>
                    <a:lnTo>
                      <a:pt x="0" y="0"/>
                    </a:lnTo>
                    <a:lnTo>
                      <a:pt x="0" y="400050"/>
                    </a:lnTo>
                    <a:close/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33" name="object 125">
                <a:extLst>
                  <a:ext uri="{FF2B5EF4-FFF2-40B4-BE49-F238E27FC236}">
                    <a16:creationId xmlns:a16="http://schemas.microsoft.com/office/drawing/2014/main" id="{73294FED-6017-4F86-AEDC-8AA6CB489E57}"/>
                  </a:ext>
                </a:extLst>
              </p:cNvPr>
              <p:cNvSpPr/>
              <p:nvPr/>
            </p:nvSpPr>
            <p:spPr>
              <a:xfrm>
                <a:off x="2054193" y="1138122"/>
                <a:ext cx="1595374" cy="261937"/>
              </a:xfrm>
              <a:prstGeom prst="rect">
                <a:avLst/>
              </a:prstGeom>
              <a:blipFill>
                <a:blip r:embed="rId2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34" name="object 126">
                <a:extLst>
                  <a:ext uri="{FF2B5EF4-FFF2-40B4-BE49-F238E27FC236}">
                    <a16:creationId xmlns:a16="http://schemas.microsoft.com/office/drawing/2014/main" id="{A19C346F-EEAD-486D-BF8B-566CE3C436ED}"/>
                  </a:ext>
                </a:extLst>
              </p:cNvPr>
              <p:cNvSpPr/>
              <p:nvPr/>
            </p:nvSpPr>
            <p:spPr>
              <a:xfrm>
                <a:off x="2054193" y="1290522"/>
                <a:ext cx="1595374" cy="261937"/>
              </a:xfrm>
              <a:prstGeom prst="rect">
                <a:avLst/>
              </a:prstGeom>
              <a:blipFill>
                <a:blip r:embed="rId2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35" name="object 127">
                <a:extLst>
                  <a:ext uri="{FF2B5EF4-FFF2-40B4-BE49-F238E27FC236}">
                    <a16:creationId xmlns:a16="http://schemas.microsoft.com/office/drawing/2014/main" id="{4698B271-3DA3-45FE-BBA0-E153166FFCE3}"/>
                  </a:ext>
                </a:extLst>
              </p:cNvPr>
              <p:cNvSpPr/>
              <p:nvPr/>
            </p:nvSpPr>
            <p:spPr>
              <a:xfrm>
                <a:off x="2054193" y="1442922"/>
                <a:ext cx="1595374" cy="261937"/>
              </a:xfrm>
              <a:prstGeom prst="rect">
                <a:avLst/>
              </a:prstGeom>
              <a:blipFill>
                <a:blip r:embed="rId2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36" name="object 128">
                <a:extLst>
                  <a:ext uri="{FF2B5EF4-FFF2-40B4-BE49-F238E27FC236}">
                    <a16:creationId xmlns:a16="http://schemas.microsoft.com/office/drawing/2014/main" id="{83E389EF-72B5-44C8-BDD6-9079A6C80C97}"/>
                  </a:ext>
                </a:extLst>
              </p:cNvPr>
              <p:cNvSpPr/>
              <p:nvPr/>
            </p:nvSpPr>
            <p:spPr>
              <a:xfrm>
                <a:off x="827817" y="4192028"/>
                <a:ext cx="3665220" cy="629920"/>
              </a:xfrm>
              <a:custGeom>
                <a:avLst/>
                <a:gdLst/>
                <a:ahLst/>
                <a:cxnLst/>
                <a:rect l="l" t="t" r="r" b="b"/>
                <a:pathLst>
                  <a:path w="3665220" h="629920">
                    <a:moveTo>
                      <a:pt x="0" y="629412"/>
                    </a:moveTo>
                    <a:lnTo>
                      <a:pt x="0" y="70358"/>
                    </a:lnTo>
                    <a:lnTo>
                      <a:pt x="2218626" y="70358"/>
                    </a:lnTo>
                    <a:lnTo>
                      <a:pt x="2221309" y="56297"/>
                    </a:lnTo>
                    <a:lnTo>
                      <a:pt x="2228659" y="44609"/>
                    </a:lnTo>
                    <a:lnTo>
                      <a:pt x="2239629" y="36312"/>
                    </a:lnTo>
                    <a:lnTo>
                      <a:pt x="2253171" y="32422"/>
                    </a:lnTo>
                    <a:lnTo>
                      <a:pt x="2268507" y="34761"/>
                    </a:lnTo>
                    <a:lnTo>
                      <a:pt x="2280901" y="41407"/>
                    </a:lnTo>
                    <a:lnTo>
                      <a:pt x="2289713" y="51468"/>
                    </a:lnTo>
                    <a:lnTo>
                      <a:pt x="2294306" y="64054"/>
                    </a:lnTo>
                    <a:lnTo>
                      <a:pt x="3664775" y="70358"/>
                    </a:lnTo>
                    <a:lnTo>
                      <a:pt x="3664775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37" name="object 129">
                <a:extLst>
                  <a:ext uri="{FF2B5EF4-FFF2-40B4-BE49-F238E27FC236}">
                    <a16:creationId xmlns:a16="http://schemas.microsoft.com/office/drawing/2014/main" id="{19C3A2ED-EC63-477B-80FE-3BB134AC147E}"/>
                  </a:ext>
                </a:extLst>
              </p:cNvPr>
              <p:cNvSpPr/>
              <p:nvPr/>
            </p:nvSpPr>
            <p:spPr>
              <a:xfrm>
                <a:off x="4447889" y="4057916"/>
                <a:ext cx="89535" cy="134620"/>
              </a:xfrm>
              <a:custGeom>
                <a:avLst/>
                <a:gdLst/>
                <a:ahLst/>
                <a:cxnLst/>
                <a:rect l="l" t="t" r="r" b="b"/>
                <a:pathLst>
                  <a:path w="89535" h="134620">
                    <a:moveTo>
                      <a:pt x="89407" y="134112"/>
                    </a:moveTo>
                    <a:lnTo>
                      <a:pt x="44703" y="0"/>
                    </a:lnTo>
                    <a:lnTo>
                      <a:pt x="0" y="134112"/>
                    </a:lnTo>
                    <a:lnTo>
                      <a:pt x="89407" y="134112"/>
                    </a:lnTo>
                    <a:close/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38" name="object 130">
                <a:extLst>
                  <a:ext uri="{FF2B5EF4-FFF2-40B4-BE49-F238E27FC236}">
                    <a16:creationId xmlns:a16="http://schemas.microsoft.com/office/drawing/2014/main" id="{D5384171-C46F-43DA-A2F5-8FDA68DECC1A}"/>
                  </a:ext>
                </a:extLst>
              </p:cNvPr>
              <p:cNvSpPr/>
              <p:nvPr/>
            </p:nvSpPr>
            <p:spPr>
              <a:xfrm>
                <a:off x="2086578" y="4186186"/>
                <a:ext cx="59499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94994" h="152400">
                    <a:moveTo>
                      <a:pt x="0" y="152400"/>
                    </a:moveTo>
                    <a:lnTo>
                      <a:pt x="594753" y="152400"/>
                    </a:lnTo>
                    <a:lnTo>
                      <a:pt x="594753" y="0"/>
                    </a:lnTo>
                    <a:lnTo>
                      <a:pt x="0" y="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39" name="object 131">
                <a:extLst>
                  <a:ext uri="{FF2B5EF4-FFF2-40B4-BE49-F238E27FC236}">
                    <a16:creationId xmlns:a16="http://schemas.microsoft.com/office/drawing/2014/main" id="{15060BC3-1FE2-4DD1-8383-0BBEF8964BEA}"/>
                  </a:ext>
                </a:extLst>
              </p:cNvPr>
              <p:cNvSpPr txBox="1"/>
              <p:nvPr/>
            </p:nvSpPr>
            <p:spPr>
              <a:xfrm>
                <a:off x="2076164" y="4200632"/>
                <a:ext cx="627380" cy="14623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118" spc="47" dirty="0">
                    <a:latin typeface="Calibri"/>
                    <a:cs typeface="Calibri"/>
                  </a:rPr>
                  <a:t>&lt;</a:t>
                </a:r>
                <a:r>
                  <a:rPr sz="1118" spc="-12" dirty="0">
                    <a:latin typeface="Calibri"/>
                    <a:cs typeface="Calibri"/>
                  </a:rPr>
                  <a:t>&lt;</a:t>
                </a:r>
                <a:r>
                  <a:rPr sz="1118" dirty="0">
                    <a:latin typeface="Calibri"/>
                    <a:cs typeface="Calibri"/>
                  </a:rPr>
                  <a:t>i</a:t>
                </a:r>
                <a:r>
                  <a:rPr sz="1118" spc="24" dirty="0">
                    <a:latin typeface="Calibri"/>
                    <a:cs typeface="Calibri"/>
                  </a:rPr>
                  <a:t>nh</a:t>
                </a:r>
                <a:r>
                  <a:rPr sz="1118" spc="47" dirty="0">
                    <a:latin typeface="Calibri"/>
                    <a:cs typeface="Calibri"/>
                  </a:rPr>
                  <a:t>e</a:t>
                </a:r>
                <a:r>
                  <a:rPr sz="1118" spc="-41" dirty="0">
                    <a:latin typeface="Calibri"/>
                    <a:cs typeface="Calibri"/>
                  </a:rPr>
                  <a:t>r</a:t>
                </a:r>
                <a:r>
                  <a:rPr sz="1118" dirty="0">
                    <a:latin typeface="Calibri"/>
                    <a:cs typeface="Calibri"/>
                  </a:rPr>
                  <a:t>i</a:t>
                </a:r>
                <a:r>
                  <a:rPr sz="1118" spc="59" dirty="0">
                    <a:latin typeface="Calibri"/>
                    <a:cs typeface="Calibri"/>
                  </a:rPr>
                  <a:t>t</a:t>
                </a:r>
                <a:r>
                  <a:rPr sz="1118" spc="47" dirty="0">
                    <a:latin typeface="Calibri"/>
                    <a:cs typeface="Calibri"/>
                  </a:rPr>
                  <a:t>&gt;&gt;</a:t>
                </a:r>
                <a:endParaRPr sz="1118">
                  <a:latin typeface="Calibri"/>
                  <a:cs typeface="Calibri"/>
                </a:endParaRPr>
              </a:p>
            </p:txBody>
          </p:sp>
          <p:sp>
            <p:nvSpPr>
              <p:cNvPr id="140" name="object 132">
                <a:extLst>
                  <a:ext uri="{FF2B5EF4-FFF2-40B4-BE49-F238E27FC236}">
                    <a16:creationId xmlns:a16="http://schemas.microsoft.com/office/drawing/2014/main" id="{5800A23B-D83C-4CD5-8B55-F0A66EF331E8}"/>
                  </a:ext>
                </a:extLst>
              </p:cNvPr>
              <p:cNvSpPr/>
              <p:nvPr/>
            </p:nvSpPr>
            <p:spPr>
              <a:xfrm>
                <a:off x="3084544" y="4038485"/>
                <a:ext cx="1040765" cy="930275"/>
              </a:xfrm>
              <a:custGeom>
                <a:avLst/>
                <a:gdLst/>
                <a:ahLst/>
                <a:cxnLst/>
                <a:rect l="l" t="t" r="r" b="b"/>
                <a:pathLst>
                  <a:path w="1040764" h="930275">
                    <a:moveTo>
                      <a:pt x="0" y="930148"/>
                    </a:moveTo>
                    <a:lnTo>
                      <a:pt x="0" y="0"/>
                    </a:lnTo>
                    <a:lnTo>
                      <a:pt x="1040257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41" name="object 133">
                <a:extLst>
                  <a:ext uri="{FF2B5EF4-FFF2-40B4-BE49-F238E27FC236}">
                    <a16:creationId xmlns:a16="http://schemas.microsoft.com/office/drawing/2014/main" id="{21E0B9BF-BDC6-4624-84A6-499EDF440AE0}"/>
                  </a:ext>
                </a:extLst>
              </p:cNvPr>
              <p:cNvSpPr/>
              <p:nvPr/>
            </p:nvSpPr>
            <p:spPr>
              <a:xfrm>
                <a:off x="4124801" y="3993781"/>
                <a:ext cx="134620" cy="89535"/>
              </a:xfrm>
              <a:custGeom>
                <a:avLst/>
                <a:gdLst/>
                <a:ahLst/>
                <a:cxnLst/>
                <a:rect l="l" t="t" r="r" b="b"/>
                <a:pathLst>
                  <a:path w="134620" h="89535">
                    <a:moveTo>
                      <a:pt x="0" y="89407"/>
                    </a:moveTo>
                    <a:lnTo>
                      <a:pt x="134112" y="44703"/>
                    </a:lnTo>
                    <a:lnTo>
                      <a:pt x="0" y="0"/>
                    </a:lnTo>
                    <a:lnTo>
                      <a:pt x="0" y="89407"/>
                    </a:lnTo>
                    <a:close/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42" name="object 134">
                <a:extLst>
                  <a:ext uri="{FF2B5EF4-FFF2-40B4-BE49-F238E27FC236}">
                    <a16:creationId xmlns:a16="http://schemas.microsoft.com/office/drawing/2014/main" id="{E5131599-1185-4037-ADDC-BC8F09FD3F2C}"/>
                  </a:ext>
                </a:extLst>
              </p:cNvPr>
              <p:cNvSpPr/>
              <p:nvPr/>
            </p:nvSpPr>
            <p:spPr>
              <a:xfrm>
                <a:off x="2937859" y="4433836"/>
                <a:ext cx="59499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94995" h="152400">
                    <a:moveTo>
                      <a:pt x="0" y="152400"/>
                    </a:moveTo>
                    <a:lnTo>
                      <a:pt x="594753" y="152400"/>
                    </a:lnTo>
                    <a:lnTo>
                      <a:pt x="594753" y="0"/>
                    </a:lnTo>
                    <a:lnTo>
                      <a:pt x="0" y="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43" name="object 135">
                <a:extLst>
                  <a:ext uri="{FF2B5EF4-FFF2-40B4-BE49-F238E27FC236}">
                    <a16:creationId xmlns:a16="http://schemas.microsoft.com/office/drawing/2014/main" id="{94217795-C7CC-43A1-8441-B0CF4F75D564}"/>
                  </a:ext>
                </a:extLst>
              </p:cNvPr>
              <p:cNvSpPr txBox="1"/>
              <p:nvPr/>
            </p:nvSpPr>
            <p:spPr>
              <a:xfrm>
                <a:off x="2928334" y="4448663"/>
                <a:ext cx="627380" cy="14623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118" spc="47" dirty="0">
                    <a:latin typeface="Calibri"/>
                    <a:cs typeface="Calibri"/>
                  </a:rPr>
                  <a:t>&lt;</a:t>
                </a:r>
                <a:r>
                  <a:rPr sz="1118" spc="-12" dirty="0">
                    <a:latin typeface="Calibri"/>
                    <a:cs typeface="Calibri"/>
                  </a:rPr>
                  <a:t>&lt;</a:t>
                </a:r>
                <a:r>
                  <a:rPr sz="1118" dirty="0">
                    <a:latin typeface="Calibri"/>
                    <a:cs typeface="Calibri"/>
                  </a:rPr>
                  <a:t>i</a:t>
                </a:r>
                <a:r>
                  <a:rPr sz="1118" spc="24" dirty="0">
                    <a:latin typeface="Calibri"/>
                    <a:cs typeface="Calibri"/>
                  </a:rPr>
                  <a:t>nh</a:t>
                </a:r>
                <a:r>
                  <a:rPr sz="1118" spc="47" dirty="0">
                    <a:latin typeface="Calibri"/>
                    <a:cs typeface="Calibri"/>
                  </a:rPr>
                  <a:t>e</a:t>
                </a:r>
                <a:r>
                  <a:rPr sz="1118" spc="-41" dirty="0">
                    <a:latin typeface="Calibri"/>
                    <a:cs typeface="Calibri"/>
                  </a:rPr>
                  <a:t>r</a:t>
                </a:r>
                <a:r>
                  <a:rPr sz="1118" dirty="0">
                    <a:latin typeface="Calibri"/>
                    <a:cs typeface="Calibri"/>
                  </a:rPr>
                  <a:t>i</a:t>
                </a:r>
                <a:r>
                  <a:rPr sz="1118" spc="59" dirty="0">
                    <a:latin typeface="Calibri"/>
                    <a:cs typeface="Calibri"/>
                  </a:rPr>
                  <a:t>t</a:t>
                </a:r>
                <a:r>
                  <a:rPr sz="1118" spc="47" dirty="0">
                    <a:latin typeface="Calibri"/>
                    <a:cs typeface="Calibri"/>
                  </a:rPr>
                  <a:t>&gt;&gt;</a:t>
                </a:r>
                <a:endParaRPr sz="1118">
                  <a:latin typeface="Calibri"/>
                  <a:cs typeface="Calibri"/>
                </a:endParaRPr>
              </a:p>
            </p:txBody>
          </p:sp>
          <p:sp>
            <p:nvSpPr>
              <p:cNvPr id="144" name="object 136">
                <a:extLst>
                  <a:ext uri="{FF2B5EF4-FFF2-40B4-BE49-F238E27FC236}">
                    <a16:creationId xmlns:a16="http://schemas.microsoft.com/office/drawing/2014/main" id="{1D0756F4-BDFE-4E2F-B3FE-69CB52543784}"/>
                  </a:ext>
                </a:extLst>
              </p:cNvPr>
              <p:cNvSpPr/>
              <p:nvPr/>
            </p:nvSpPr>
            <p:spPr>
              <a:xfrm>
                <a:off x="4975447" y="4192028"/>
                <a:ext cx="140970" cy="787400"/>
              </a:xfrm>
              <a:custGeom>
                <a:avLst/>
                <a:gdLst/>
                <a:ahLst/>
                <a:cxnLst/>
                <a:rect l="l" t="t" r="r" b="b"/>
                <a:pathLst>
                  <a:path w="140970" h="787400">
                    <a:moveTo>
                      <a:pt x="0" y="786892"/>
                    </a:moveTo>
                    <a:lnTo>
                      <a:pt x="0" y="615442"/>
                    </a:lnTo>
                    <a:lnTo>
                      <a:pt x="140716" y="615442"/>
                    </a:lnTo>
                    <a:lnTo>
                      <a:pt x="140716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45" name="object 137">
                <a:extLst>
                  <a:ext uri="{FF2B5EF4-FFF2-40B4-BE49-F238E27FC236}">
                    <a16:creationId xmlns:a16="http://schemas.microsoft.com/office/drawing/2014/main" id="{DE309BFF-EA89-40A5-8192-25D2E3C09414}"/>
                  </a:ext>
                </a:extLst>
              </p:cNvPr>
              <p:cNvSpPr/>
              <p:nvPr/>
            </p:nvSpPr>
            <p:spPr>
              <a:xfrm>
                <a:off x="5071459" y="4057916"/>
                <a:ext cx="89535" cy="134620"/>
              </a:xfrm>
              <a:custGeom>
                <a:avLst/>
                <a:gdLst/>
                <a:ahLst/>
                <a:cxnLst/>
                <a:rect l="l" t="t" r="r" b="b"/>
                <a:pathLst>
                  <a:path w="89535" h="134620">
                    <a:moveTo>
                      <a:pt x="89408" y="134112"/>
                    </a:moveTo>
                    <a:lnTo>
                      <a:pt x="44704" y="0"/>
                    </a:lnTo>
                    <a:lnTo>
                      <a:pt x="0" y="134112"/>
                    </a:lnTo>
                    <a:lnTo>
                      <a:pt x="89408" y="134112"/>
                    </a:lnTo>
                    <a:close/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46" name="object 138">
                <a:extLst>
                  <a:ext uri="{FF2B5EF4-FFF2-40B4-BE49-F238E27FC236}">
                    <a16:creationId xmlns:a16="http://schemas.microsoft.com/office/drawing/2014/main" id="{FA86C8AC-D712-4740-B1E4-6E0337C8DB4F}"/>
                  </a:ext>
                </a:extLst>
              </p:cNvPr>
              <p:cNvSpPr/>
              <p:nvPr/>
            </p:nvSpPr>
            <p:spPr>
              <a:xfrm>
                <a:off x="4818729" y="4512576"/>
                <a:ext cx="59499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94995" h="152400">
                    <a:moveTo>
                      <a:pt x="0" y="152400"/>
                    </a:moveTo>
                    <a:lnTo>
                      <a:pt x="594753" y="152400"/>
                    </a:lnTo>
                    <a:lnTo>
                      <a:pt x="594753" y="0"/>
                    </a:lnTo>
                    <a:lnTo>
                      <a:pt x="0" y="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47" name="object 139">
                <a:extLst>
                  <a:ext uri="{FF2B5EF4-FFF2-40B4-BE49-F238E27FC236}">
                    <a16:creationId xmlns:a16="http://schemas.microsoft.com/office/drawing/2014/main" id="{609F8F8F-C816-42C7-97E9-89D5A6B0E6CC}"/>
                  </a:ext>
                </a:extLst>
              </p:cNvPr>
              <p:cNvSpPr txBox="1"/>
              <p:nvPr/>
            </p:nvSpPr>
            <p:spPr>
              <a:xfrm>
                <a:off x="4810728" y="4527165"/>
                <a:ext cx="628015" cy="14623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118" spc="47" dirty="0">
                    <a:latin typeface="Calibri"/>
                    <a:cs typeface="Calibri"/>
                  </a:rPr>
                  <a:t>&lt;</a:t>
                </a:r>
                <a:r>
                  <a:rPr sz="1118" spc="-12" dirty="0">
                    <a:latin typeface="Calibri"/>
                    <a:cs typeface="Calibri"/>
                  </a:rPr>
                  <a:t>&lt;</a:t>
                </a:r>
                <a:r>
                  <a:rPr sz="1118" spc="6" dirty="0">
                    <a:latin typeface="Calibri"/>
                    <a:cs typeface="Calibri"/>
                  </a:rPr>
                  <a:t>i</a:t>
                </a:r>
                <a:r>
                  <a:rPr sz="1118" spc="29" dirty="0">
                    <a:latin typeface="Calibri"/>
                    <a:cs typeface="Calibri"/>
                  </a:rPr>
                  <a:t>n</a:t>
                </a:r>
                <a:r>
                  <a:rPr sz="1118" spc="24" dirty="0">
                    <a:latin typeface="Calibri"/>
                    <a:cs typeface="Calibri"/>
                  </a:rPr>
                  <a:t>h</a:t>
                </a:r>
                <a:r>
                  <a:rPr sz="1118" spc="47" dirty="0">
                    <a:latin typeface="Calibri"/>
                    <a:cs typeface="Calibri"/>
                  </a:rPr>
                  <a:t>e</a:t>
                </a:r>
                <a:r>
                  <a:rPr sz="1118" spc="-47" dirty="0">
                    <a:latin typeface="Calibri"/>
                    <a:cs typeface="Calibri"/>
                  </a:rPr>
                  <a:t>r</a:t>
                </a:r>
                <a:r>
                  <a:rPr sz="1118" dirty="0">
                    <a:latin typeface="Calibri"/>
                    <a:cs typeface="Calibri"/>
                  </a:rPr>
                  <a:t>i</a:t>
                </a:r>
                <a:r>
                  <a:rPr sz="1118" spc="53" dirty="0">
                    <a:latin typeface="Calibri"/>
                    <a:cs typeface="Calibri"/>
                  </a:rPr>
                  <a:t>t&gt;&gt;</a:t>
                </a:r>
                <a:endParaRPr sz="1118">
                  <a:latin typeface="Calibri"/>
                  <a:cs typeface="Calibri"/>
                </a:endParaRPr>
              </a:p>
            </p:txBody>
          </p:sp>
          <p:sp>
            <p:nvSpPr>
              <p:cNvPr id="148" name="object 140">
                <a:extLst>
                  <a:ext uri="{FF2B5EF4-FFF2-40B4-BE49-F238E27FC236}">
                    <a16:creationId xmlns:a16="http://schemas.microsoft.com/office/drawing/2014/main" id="{C03135E8-541B-4732-B124-8A6D469E6D2D}"/>
                  </a:ext>
                </a:extLst>
              </p:cNvPr>
              <p:cNvSpPr/>
              <p:nvPr/>
            </p:nvSpPr>
            <p:spPr>
              <a:xfrm>
                <a:off x="5898610" y="4192028"/>
                <a:ext cx="3084830" cy="965200"/>
              </a:xfrm>
              <a:custGeom>
                <a:avLst/>
                <a:gdLst/>
                <a:ahLst/>
                <a:cxnLst/>
                <a:rect l="l" t="t" r="r" b="b"/>
                <a:pathLst>
                  <a:path w="3084829" h="965200">
                    <a:moveTo>
                      <a:pt x="3084449" y="964819"/>
                    </a:moveTo>
                    <a:lnTo>
                      <a:pt x="3084449" y="298958"/>
                    </a:lnTo>
                    <a:lnTo>
                      <a:pt x="0" y="298958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49" name="object 141">
                <a:extLst>
                  <a:ext uri="{FF2B5EF4-FFF2-40B4-BE49-F238E27FC236}">
                    <a16:creationId xmlns:a16="http://schemas.microsoft.com/office/drawing/2014/main" id="{57E850A7-9E68-4643-839C-85DA0EBA302A}"/>
                  </a:ext>
                </a:extLst>
              </p:cNvPr>
              <p:cNvSpPr/>
              <p:nvPr/>
            </p:nvSpPr>
            <p:spPr>
              <a:xfrm>
                <a:off x="5853906" y="4057916"/>
                <a:ext cx="89535" cy="134620"/>
              </a:xfrm>
              <a:custGeom>
                <a:avLst/>
                <a:gdLst/>
                <a:ahLst/>
                <a:cxnLst/>
                <a:rect l="l" t="t" r="r" b="b"/>
                <a:pathLst>
                  <a:path w="89535" h="134620">
                    <a:moveTo>
                      <a:pt x="89408" y="134112"/>
                    </a:moveTo>
                    <a:lnTo>
                      <a:pt x="44703" y="0"/>
                    </a:lnTo>
                    <a:lnTo>
                      <a:pt x="0" y="134112"/>
                    </a:lnTo>
                    <a:lnTo>
                      <a:pt x="89408" y="134112"/>
                    </a:lnTo>
                    <a:close/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50" name="object 142">
                <a:extLst>
                  <a:ext uri="{FF2B5EF4-FFF2-40B4-BE49-F238E27FC236}">
                    <a16:creationId xmlns:a16="http://schemas.microsoft.com/office/drawing/2014/main" id="{856D8C20-8D53-406C-BCF5-D39B2AEF4D91}"/>
                  </a:ext>
                </a:extLst>
              </p:cNvPr>
              <p:cNvSpPr/>
              <p:nvPr/>
            </p:nvSpPr>
            <p:spPr>
              <a:xfrm>
                <a:off x="7538942" y="4393577"/>
                <a:ext cx="59499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94995" h="152400">
                    <a:moveTo>
                      <a:pt x="0" y="152399"/>
                    </a:moveTo>
                    <a:lnTo>
                      <a:pt x="594753" y="152399"/>
                    </a:lnTo>
                    <a:lnTo>
                      <a:pt x="594753" y="0"/>
                    </a:lnTo>
                    <a:lnTo>
                      <a:pt x="0" y="0"/>
                    </a:lnTo>
                    <a:lnTo>
                      <a:pt x="0" y="1523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51" name="object 143">
                <a:extLst>
                  <a:ext uri="{FF2B5EF4-FFF2-40B4-BE49-F238E27FC236}">
                    <a16:creationId xmlns:a16="http://schemas.microsoft.com/office/drawing/2014/main" id="{18CBB400-F95E-4FC1-98D8-EBE4629CEC10}"/>
                  </a:ext>
                </a:extLst>
              </p:cNvPr>
              <p:cNvSpPr txBox="1"/>
              <p:nvPr/>
            </p:nvSpPr>
            <p:spPr>
              <a:xfrm>
                <a:off x="7533608" y="4408277"/>
                <a:ext cx="627380" cy="14623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118" spc="47" dirty="0">
                    <a:latin typeface="Calibri"/>
                    <a:cs typeface="Calibri"/>
                  </a:rPr>
                  <a:t>&lt;</a:t>
                </a:r>
                <a:r>
                  <a:rPr sz="1118" spc="-12" dirty="0">
                    <a:latin typeface="Calibri"/>
                    <a:cs typeface="Calibri"/>
                  </a:rPr>
                  <a:t>&lt;</a:t>
                </a:r>
                <a:r>
                  <a:rPr sz="1118" dirty="0">
                    <a:latin typeface="Calibri"/>
                    <a:cs typeface="Calibri"/>
                  </a:rPr>
                  <a:t>i</a:t>
                </a:r>
                <a:r>
                  <a:rPr sz="1118" spc="24" dirty="0">
                    <a:latin typeface="Calibri"/>
                    <a:cs typeface="Calibri"/>
                  </a:rPr>
                  <a:t>nh</a:t>
                </a:r>
                <a:r>
                  <a:rPr sz="1118" spc="47" dirty="0">
                    <a:latin typeface="Calibri"/>
                    <a:cs typeface="Calibri"/>
                  </a:rPr>
                  <a:t>e</a:t>
                </a:r>
                <a:r>
                  <a:rPr sz="1118" spc="-41" dirty="0">
                    <a:latin typeface="Calibri"/>
                    <a:cs typeface="Calibri"/>
                  </a:rPr>
                  <a:t>r</a:t>
                </a:r>
                <a:r>
                  <a:rPr sz="1118" dirty="0">
                    <a:latin typeface="Calibri"/>
                    <a:cs typeface="Calibri"/>
                  </a:rPr>
                  <a:t>i</a:t>
                </a:r>
                <a:r>
                  <a:rPr sz="1118" spc="59" dirty="0">
                    <a:latin typeface="Calibri"/>
                    <a:cs typeface="Calibri"/>
                  </a:rPr>
                  <a:t>t</a:t>
                </a:r>
                <a:r>
                  <a:rPr sz="1118" spc="47" dirty="0">
                    <a:latin typeface="Calibri"/>
                    <a:cs typeface="Calibri"/>
                  </a:rPr>
                  <a:t>&gt;&gt;</a:t>
                </a:r>
                <a:endParaRPr sz="1118">
                  <a:latin typeface="Calibri"/>
                  <a:cs typeface="Calibri"/>
                </a:endParaRPr>
              </a:p>
            </p:txBody>
          </p:sp>
          <p:sp>
            <p:nvSpPr>
              <p:cNvPr id="152" name="object 144">
                <a:extLst>
                  <a:ext uri="{FF2B5EF4-FFF2-40B4-BE49-F238E27FC236}">
                    <a16:creationId xmlns:a16="http://schemas.microsoft.com/office/drawing/2014/main" id="{397A5DC9-2500-4D53-9B2E-6370D348A445}"/>
                  </a:ext>
                </a:extLst>
              </p:cNvPr>
              <p:cNvSpPr/>
              <p:nvPr/>
            </p:nvSpPr>
            <p:spPr>
              <a:xfrm>
                <a:off x="4800060" y="1563128"/>
                <a:ext cx="316230" cy="808990"/>
              </a:xfrm>
              <a:custGeom>
                <a:avLst/>
                <a:gdLst/>
                <a:ahLst/>
                <a:cxnLst/>
                <a:rect l="l" t="t" r="r" b="b"/>
                <a:pathLst>
                  <a:path w="316229" h="808989">
                    <a:moveTo>
                      <a:pt x="0" y="0"/>
                    </a:moveTo>
                    <a:lnTo>
                      <a:pt x="0" y="377571"/>
                    </a:lnTo>
                    <a:lnTo>
                      <a:pt x="316103" y="377571"/>
                    </a:lnTo>
                    <a:lnTo>
                      <a:pt x="316103" y="808482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53" name="object 145">
                <a:extLst>
                  <a:ext uri="{FF2B5EF4-FFF2-40B4-BE49-F238E27FC236}">
                    <a16:creationId xmlns:a16="http://schemas.microsoft.com/office/drawing/2014/main" id="{8FF0269C-BDFE-4401-BCF1-B276E3A0ACB9}"/>
                  </a:ext>
                </a:extLst>
              </p:cNvPr>
              <p:cNvSpPr/>
              <p:nvPr/>
            </p:nvSpPr>
            <p:spPr>
              <a:xfrm>
                <a:off x="5071459" y="2237498"/>
                <a:ext cx="89535" cy="134620"/>
              </a:xfrm>
              <a:custGeom>
                <a:avLst/>
                <a:gdLst/>
                <a:ahLst/>
                <a:cxnLst/>
                <a:rect l="l" t="t" r="r" b="b"/>
                <a:pathLst>
                  <a:path w="89535" h="134619">
                    <a:moveTo>
                      <a:pt x="0" y="0"/>
                    </a:moveTo>
                    <a:lnTo>
                      <a:pt x="44704" y="134112"/>
                    </a:lnTo>
                    <a:lnTo>
                      <a:pt x="89408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54" name="object 146">
                <a:extLst>
                  <a:ext uri="{FF2B5EF4-FFF2-40B4-BE49-F238E27FC236}">
                    <a16:creationId xmlns:a16="http://schemas.microsoft.com/office/drawing/2014/main" id="{DFA28F4F-205A-4DDF-875C-4B413067B5F0}"/>
                  </a:ext>
                </a:extLst>
              </p:cNvPr>
              <p:cNvSpPr txBox="1"/>
              <p:nvPr/>
            </p:nvSpPr>
            <p:spPr>
              <a:xfrm>
                <a:off x="4359370" y="1841131"/>
                <a:ext cx="879475" cy="14623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4482"/>
                <a:r>
                  <a:rPr sz="1118" spc="47" dirty="0">
                    <a:latin typeface="Calibri"/>
                    <a:cs typeface="Calibri"/>
                  </a:rPr>
                  <a:t>&lt;</a:t>
                </a:r>
                <a:r>
                  <a:rPr sz="1118" spc="-12" dirty="0">
                    <a:latin typeface="Calibri"/>
                    <a:cs typeface="Calibri"/>
                  </a:rPr>
                  <a:t>&lt;</a:t>
                </a:r>
                <a:r>
                  <a:rPr sz="1118" spc="24" dirty="0">
                    <a:latin typeface="Calibri"/>
                    <a:cs typeface="Calibri"/>
                  </a:rPr>
                  <a:t>p</a:t>
                </a:r>
                <a:r>
                  <a:rPr sz="1118" spc="41" dirty="0">
                    <a:latin typeface="Calibri"/>
                    <a:cs typeface="Calibri"/>
                  </a:rPr>
                  <a:t>r</a:t>
                </a:r>
                <a:r>
                  <a:rPr sz="1118" spc="12" dirty="0">
                    <a:latin typeface="Calibri"/>
                    <a:cs typeface="Calibri"/>
                  </a:rPr>
                  <a:t>ov</a:t>
                </a:r>
                <a:r>
                  <a:rPr sz="1118" dirty="0">
                    <a:latin typeface="Calibri"/>
                    <a:cs typeface="Calibri"/>
                  </a:rPr>
                  <a:t>i</a:t>
                </a:r>
                <a:r>
                  <a:rPr sz="1118" spc="24" dirty="0">
                    <a:latin typeface="Calibri"/>
                    <a:cs typeface="Calibri"/>
                  </a:rPr>
                  <a:t>d</a:t>
                </a:r>
                <a:r>
                  <a:rPr sz="1118" spc="-35" dirty="0">
                    <a:latin typeface="Calibri"/>
                    <a:cs typeface="Calibri"/>
                  </a:rPr>
                  <a:t>e</a:t>
                </a:r>
                <a:r>
                  <a:rPr sz="1118" spc="12" dirty="0">
                    <a:latin typeface="Calibri"/>
                    <a:cs typeface="Calibri"/>
                  </a:rPr>
                  <a:t>d</a:t>
                </a:r>
                <a:r>
                  <a:rPr sz="1118" spc="24" dirty="0">
                    <a:latin typeface="Calibri"/>
                    <a:cs typeface="Calibri"/>
                  </a:rPr>
                  <a:t> b</a:t>
                </a:r>
                <a:r>
                  <a:rPr sz="1118" spc="71" dirty="0">
                    <a:latin typeface="Calibri"/>
                    <a:cs typeface="Calibri"/>
                  </a:rPr>
                  <a:t>y</a:t>
                </a:r>
                <a:r>
                  <a:rPr sz="1118" spc="47" dirty="0">
                    <a:latin typeface="Calibri"/>
                    <a:cs typeface="Calibri"/>
                  </a:rPr>
                  <a:t>&gt;&gt;</a:t>
                </a:r>
                <a:endParaRPr sz="1118">
                  <a:latin typeface="Calibri"/>
                  <a:cs typeface="Calibri"/>
                </a:endParaRPr>
              </a:p>
            </p:txBody>
          </p:sp>
          <p:sp>
            <p:nvSpPr>
              <p:cNvPr id="155" name="object 147">
                <a:extLst>
                  <a:ext uri="{FF2B5EF4-FFF2-40B4-BE49-F238E27FC236}">
                    <a16:creationId xmlns:a16="http://schemas.microsoft.com/office/drawing/2014/main" id="{66B77C59-8205-4AA0-BDBE-0F1D94641A6D}"/>
                  </a:ext>
                </a:extLst>
              </p:cNvPr>
              <p:cNvSpPr/>
              <p:nvPr/>
            </p:nvSpPr>
            <p:spPr>
              <a:xfrm>
                <a:off x="4178268" y="1347672"/>
                <a:ext cx="1252537" cy="261937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56" name="object 148">
                <a:extLst>
                  <a:ext uri="{FF2B5EF4-FFF2-40B4-BE49-F238E27FC236}">
                    <a16:creationId xmlns:a16="http://schemas.microsoft.com/office/drawing/2014/main" id="{EF8DA881-371D-4A7F-A8BE-00229DDF274C}"/>
                  </a:ext>
                </a:extLst>
              </p:cNvPr>
              <p:cNvSpPr/>
              <p:nvPr/>
            </p:nvSpPr>
            <p:spPr>
              <a:xfrm>
                <a:off x="2845911" y="564400"/>
                <a:ext cx="1354455" cy="909955"/>
              </a:xfrm>
              <a:custGeom>
                <a:avLst/>
                <a:gdLst/>
                <a:ahLst/>
                <a:cxnLst/>
                <a:rect l="l" t="t" r="r" b="b"/>
                <a:pathLst>
                  <a:path w="1354454" h="909955">
                    <a:moveTo>
                      <a:pt x="1354073" y="909700"/>
                    </a:moveTo>
                    <a:lnTo>
                      <a:pt x="896366" y="909700"/>
                    </a:lnTo>
                    <a:lnTo>
                      <a:pt x="896366" y="0"/>
                    </a:lnTo>
                    <a:lnTo>
                      <a:pt x="0" y="0"/>
                    </a:lnTo>
                    <a:lnTo>
                      <a:pt x="0" y="176529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57" name="object 149">
                <a:extLst>
                  <a:ext uri="{FF2B5EF4-FFF2-40B4-BE49-F238E27FC236}">
                    <a16:creationId xmlns:a16="http://schemas.microsoft.com/office/drawing/2014/main" id="{097B279F-1BB0-4AC0-B2A7-C827023068A5}"/>
                  </a:ext>
                </a:extLst>
              </p:cNvPr>
              <p:cNvSpPr/>
              <p:nvPr/>
            </p:nvSpPr>
            <p:spPr>
              <a:xfrm>
                <a:off x="2801207" y="606818"/>
                <a:ext cx="89535" cy="134620"/>
              </a:xfrm>
              <a:custGeom>
                <a:avLst/>
                <a:gdLst/>
                <a:ahLst/>
                <a:cxnLst/>
                <a:rect l="l" t="t" r="r" b="b"/>
                <a:pathLst>
                  <a:path w="89535" h="134620">
                    <a:moveTo>
                      <a:pt x="0" y="0"/>
                    </a:moveTo>
                    <a:lnTo>
                      <a:pt x="44704" y="134112"/>
                    </a:lnTo>
                    <a:lnTo>
                      <a:pt x="89408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58" name="object 150">
                <a:extLst>
                  <a:ext uri="{FF2B5EF4-FFF2-40B4-BE49-F238E27FC236}">
                    <a16:creationId xmlns:a16="http://schemas.microsoft.com/office/drawing/2014/main" id="{8F49BF74-66DC-43CD-ABB1-E55801EC30E7}"/>
                  </a:ext>
                </a:extLst>
              </p:cNvPr>
              <p:cNvSpPr/>
              <p:nvPr/>
            </p:nvSpPr>
            <p:spPr>
              <a:xfrm>
                <a:off x="3397853" y="635393"/>
                <a:ext cx="6889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688975" h="152400">
                    <a:moveTo>
                      <a:pt x="0" y="152400"/>
                    </a:moveTo>
                    <a:lnTo>
                      <a:pt x="688886" y="152400"/>
                    </a:lnTo>
                    <a:lnTo>
                      <a:pt x="688886" y="0"/>
                    </a:lnTo>
                    <a:lnTo>
                      <a:pt x="0" y="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59" name="object 151">
                <a:extLst>
                  <a:ext uri="{FF2B5EF4-FFF2-40B4-BE49-F238E27FC236}">
                    <a16:creationId xmlns:a16="http://schemas.microsoft.com/office/drawing/2014/main" id="{836CB276-678D-4A09-B663-357211212A33}"/>
                  </a:ext>
                </a:extLst>
              </p:cNvPr>
              <p:cNvSpPr/>
              <p:nvPr/>
            </p:nvSpPr>
            <p:spPr>
              <a:xfrm>
                <a:off x="4235418" y="3376497"/>
                <a:ext cx="1766951" cy="271462"/>
              </a:xfrm>
              <a:prstGeom prst="rect">
                <a:avLst/>
              </a:prstGeom>
              <a:blipFill>
                <a:blip r:embed="rId2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60" name="object 152">
                <a:extLst>
                  <a:ext uri="{FF2B5EF4-FFF2-40B4-BE49-F238E27FC236}">
                    <a16:creationId xmlns:a16="http://schemas.microsoft.com/office/drawing/2014/main" id="{75439FEA-385B-49D5-B14F-AE3DA5552971}"/>
                  </a:ext>
                </a:extLst>
              </p:cNvPr>
              <p:cNvSpPr/>
              <p:nvPr/>
            </p:nvSpPr>
            <p:spPr>
              <a:xfrm>
                <a:off x="4235418" y="3538422"/>
                <a:ext cx="1766951" cy="261937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61" name="object 153">
                <a:extLst>
                  <a:ext uri="{FF2B5EF4-FFF2-40B4-BE49-F238E27FC236}">
                    <a16:creationId xmlns:a16="http://schemas.microsoft.com/office/drawing/2014/main" id="{EBA9FB52-82CC-454C-A3C0-27AB6185427C}"/>
                  </a:ext>
                </a:extLst>
              </p:cNvPr>
              <p:cNvSpPr/>
              <p:nvPr/>
            </p:nvSpPr>
            <p:spPr>
              <a:xfrm>
                <a:off x="4235418" y="3690822"/>
                <a:ext cx="1766951" cy="261937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62" name="object 154">
                <a:extLst>
                  <a:ext uri="{FF2B5EF4-FFF2-40B4-BE49-F238E27FC236}">
                    <a16:creationId xmlns:a16="http://schemas.microsoft.com/office/drawing/2014/main" id="{AC3F0E4B-6400-4303-9C8B-BF85956A980E}"/>
                  </a:ext>
                </a:extLst>
              </p:cNvPr>
              <p:cNvSpPr/>
              <p:nvPr/>
            </p:nvSpPr>
            <p:spPr>
              <a:xfrm>
                <a:off x="4235418" y="3843222"/>
                <a:ext cx="1766951" cy="261937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63" name="object 155">
                <a:extLst>
                  <a:ext uri="{FF2B5EF4-FFF2-40B4-BE49-F238E27FC236}">
                    <a16:creationId xmlns:a16="http://schemas.microsoft.com/office/drawing/2014/main" id="{5CA6C03E-F716-4041-9B70-3F0655928266}"/>
                  </a:ext>
                </a:extLst>
              </p:cNvPr>
              <p:cNvSpPr txBox="1"/>
              <p:nvPr/>
            </p:nvSpPr>
            <p:spPr>
              <a:xfrm>
                <a:off x="4393533" y="2807657"/>
                <a:ext cx="1136650" cy="122984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 marR="5977">
                  <a:lnSpc>
                    <a:spcPct val="106200"/>
                  </a:lnSpc>
                </a:pPr>
                <a:r>
                  <a:rPr sz="1118" spc="-12" dirty="0">
                    <a:latin typeface="Times New Roman"/>
                    <a:cs typeface="Times New Roman"/>
                  </a:rPr>
                  <a:t>S</a:t>
                </a:r>
                <a:r>
                  <a:rPr sz="1118" spc="47" dirty="0">
                    <a:latin typeface="Times New Roman"/>
                    <a:cs typeface="Times New Roman"/>
                  </a:rPr>
                  <a:t>ou</a:t>
                </a:r>
                <a:r>
                  <a:rPr sz="1118" spc="-24" dirty="0">
                    <a:latin typeface="Times New Roman"/>
                    <a:cs typeface="Times New Roman"/>
                  </a:rPr>
                  <a:t>r</a:t>
                </a:r>
                <a:r>
                  <a:rPr sz="1118" spc="24" dirty="0">
                    <a:latin typeface="Times New Roman"/>
                    <a:cs typeface="Times New Roman"/>
                  </a:rPr>
                  <a:t>ce</a:t>
                </a:r>
                <a:r>
                  <a:rPr sz="1118" spc="-24" dirty="0">
                    <a:latin typeface="Times New Roman"/>
                    <a:cs typeface="Times New Roman"/>
                  </a:rPr>
                  <a:t>I</a:t>
                </a:r>
                <a:r>
                  <a:rPr sz="1118" spc="65" dirty="0">
                    <a:latin typeface="Times New Roman"/>
                    <a:cs typeface="Times New Roman"/>
                  </a:rPr>
                  <a:t>d</a:t>
                </a:r>
                <a:r>
                  <a:rPr sz="1118" spc="6" dirty="0">
                    <a:latin typeface="Times New Roman"/>
                    <a:cs typeface="Times New Roman"/>
                  </a:rPr>
                  <a:t>:</a:t>
                </a:r>
                <a:r>
                  <a:rPr sz="1118" spc="18" dirty="0">
                    <a:latin typeface="Times New Roman"/>
                    <a:cs typeface="Times New Roman"/>
                  </a:rPr>
                  <a:t> </a:t>
                </a:r>
                <a:r>
                  <a:rPr sz="1118" spc="-12" dirty="0">
                    <a:latin typeface="Times New Roman"/>
                    <a:cs typeface="Times New Roman"/>
                  </a:rPr>
                  <a:t>S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59" dirty="0">
                    <a:latin typeface="Times New Roman"/>
                    <a:cs typeface="Times New Roman"/>
                  </a:rPr>
                  <a:t>r</a:t>
                </a:r>
                <a:r>
                  <a:rPr sz="1118" spc="-53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6" dirty="0">
                    <a:latin typeface="Times New Roman"/>
                    <a:cs typeface="Times New Roman"/>
                  </a:rPr>
                  <a:t>g E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-41" dirty="0">
                    <a:latin typeface="Times New Roman"/>
                    <a:cs typeface="Times New Roman"/>
                  </a:rPr>
                  <a:t>d</a:t>
                </a:r>
                <a:r>
                  <a:rPr sz="1118" spc="47" dirty="0">
                    <a:latin typeface="Times New Roman"/>
                    <a:cs typeface="Times New Roman"/>
                  </a:rPr>
                  <a:t>po</a:t>
                </a:r>
                <a:r>
                  <a:rPr sz="1118" spc="35" dirty="0">
                    <a:latin typeface="Times New Roman"/>
                    <a:cs typeface="Times New Roman"/>
                  </a:rPr>
                  <a:t>i</a:t>
                </a:r>
                <a:r>
                  <a:rPr sz="1118" spc="-41" dirty="0">
                    <a:latin typeface="Times New Roman"/>
                    <a:cs typeface="Times New Roman"/>
                  </a:rPr>
                  <a:t>n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6" dirty="0">
                    <a:latin typeface="Times New Roman"/>
                    <a:cs typeface="Times New Roman"/>
                  </a:rPr>
                  <a:t>:</a:t>
                </a:r>
                <a:r>
                  <a:rPr sz="1118" spc="18" dirty="0">
                    <a:latin typeface="Times New Roman"/>
                    <a:cs typeface="Times New Roman"/>
                  </a:rPr>
                  <a:t> </a:t>
                </a:r>
                <a:r>
                  <a:rPr sz="1118" spc="-12" dirty="0">
                    <a:latin typeface="Times New Roman"/>
                    <a:cs typeface="Times New Roman"/>
                  </a:rPr>
                  <a:t>S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59" dirty="0">
                    <a:latin typeface="Times New Roman"/>
                    <a:cs typeface="Times New Roman"/>
                  </a:rPr>
                  <a:t>r</a:t>
                </a:r>
                <a:r>
                  <a:rPr sz="1118" spc="-53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6" dirty="0">
                    <a:latin typeface="Times New Roman"/>
                    <a:cs typeface="Times New Roman"/>
                  </a:rPr>
                  <a:t>g</a:t>
                </a:r>
                <a:r>
                  <a:rPr sz="1118" dirty="0">
                    <a:latin typeface="Times New Roman"/>
                    <a:cs typeface="Times New Roman"/>
                  </a:rPr>
                  <a:t> </a:t>
                </a:r>
                <a:r>
                  <a:rPr sz="1118" spc="-12" dirty="0">
                    <a:latin typeface="Times New Roman"/>
                    <a:cs typeface="Times New Roman"/>
                  </a:rPr>
                  <a:t>S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24" dirty="0">
                    <a:latin typeface="Times New Roman"/>
                    <a:cs typeface="Times New Roman"/>
                  </a:rPr>
                  <a:t>a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-6" dirty="0">
                    <a:latin typeface="Times New Roman"/>
                    <a:cs typeface="Times New Roman"/>
                  </a:rPr>
                  <a:t>e</a:t>
                </a:r>
                <a:r>
                  <a:rPr sz="1118" spc="6" dirty="0">
                    <a:latin typeface="Times New Roman"/>
                    <a:cs typeface="Times New Roman"/>
                  </a:rPr>
                  <a:t>:</a:t>
                </a:r>
                <a:r>
                  <a:rPr sz="1118" spc="24" dirty="0">
                    <a:latin typeface="Times New Roman"/>
                    <a:cs typeface="Times New Roman"/>
                  </a:rPr>
                  <a:t> </a:t>
                </a:r>
                <a:r>
                  <a:rPr sz="1118" spc="-12" dirty="0">
                    <a:latin typeface="Times New Roman"/>
                    <a:cs typeface="Times New Roman"/>
                  </a:rPr>
                  <a:t>S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59" dirty="0">
                    <a:latin typeface="Times New Roman"/>
                    <a:cs typeface="Times New Roman"/>
                  </a:rPr>
                  <a:t>r</a:t>
                </a:r>
                <a:r>
                  <a:rPr sz="1118" spc="-53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6" dirty="0">
                    <a:latin typeface="Times New Roman"/>
                    <a:cs typeface="Times New Roman"/>
                  </a:rPr>
                  <a:t>g</a:t>
                </a:r>
                <a:r>
                  <a:rPr sz="1118" dirty="0">
                    <a:latin typeface="Times New Roman"/>
                    <a:cs typeface="Times New Roman"/>
                  </a:rPr>
                  <a:t> </a:t>
                </a:r>
                <a:r>
                  <a:rPr sz="1118" spc="59" dirty="0">
                    <a:latin typeface="Times New Roman"/>
                    <a:cs typeface="Times New Roman"/>
                  </a:rPr>
                  <a:t>D</a:t>
                </a:r>
                <a:r>
                  <a:rPr sz="1118" spc="18" dirty="0">
                    <a:latin typeface="Times New Roman"/>
                    <a:cs typeface="Times New Roman"/>
                  </a:rPr>
                  <a:t>e</a:t>
                </a:r>
                <a:r>
                  <a:rPr sz="1118" dirty="0">
                    <a:latin typeface="Times New Roman"/>
                    <a:cs typeface="Times New Roman"/>
                  </a:rPr>
                  <a:t>s</a:t>
                </a:r>
                <a:r>
                  <a:rPr sz="1118" spc="18" dirty="0">
                    <a:latin typeface="Times New Roman"/>
                    <a:cs typeface="Times New Roman"/>
                  </a:rPr>
                  <a:t>c</a:t>
                </a:r>
                <a:r>
                  <a:rPr sz="1118" spc="-29" dirty="0">
                    <a:latin typeface="Times New Roman"/>
                    <a:cs typeface="Times New Roman"/>
                  </a:rPr>
                  <a:t>r</a:t>
                </a:r>
                <a:r>
                  <a:rPr sz="1118" spc="35" dirty="0">
                    <a:latin typeface="Times New Roman"/>
                    <a:cs typeface="Times New Roman"/>
                  </a:rPr>
                  <a:t>i</a:t>
                </a:r>
                <a:r>
                  <a:rPr sz="1118" spc="-41" dirty="0">
                    <a:latin typeface="Times New Roman"/>
                    <a:cs typeface="Times New Roman"/>
                  </a:rPr>
                  <a:t>p</a:t>
                </a:r>
                <a:r>
                  <a:rPr sz="1118" spc="35" dirty="0">
                    <a:latin typeface="Times New Roman"/>
                    <a:cs typeface="Times New Roman"/>
                  </a:rPr>
                  <a:t>ti</a:t>
                </a:r>
                <a:r>
                  <a:rPr sz="1118" spc="47" dirty="0">
                    <a:latin typeface="Times New Roman"/>
                    <a:cs typeface="Times New Roman"/>
                  </a:rPr>
                  <a:t>o</a:t>
                </a:r>
                <a:r>
                  <a:rPr sz="1118" spc="-12" dirty="0">
                    <a:latin typeface="Times New Roman"/>
                    <a:cs typeface="Times New Roman"/>
                  </a:rPr>
                  <a:t>n</a:t>
                </a:r>
                <a:r>
                  <a:rPr sz="1118" spc="6" dirty="0">
                    <a:latin typeface="Times New Roman"/>
                    <a:cs typeface="Times New Roman"/>
                  </a:rPr>
                  <a:t>:</a:t>
                </a:r>
                <a:r>
                  <a:rPr sz="1118" spc="18" dirty="0">
                    <a:latin typeface="Times New Roman"/>
                    <a:cs typeface="Times New Roman"/>
                  </a:rPr>
                  <a:t> </a:t>
                </a:r>
                <a:r>
                  <a:rPr sz="1118" spc="-12" dirty="0">
                    <a:latin typeface="Times New Roman"/>
                    <a:cs typeface="Times New Roman"/>
                  </a:rPr>
                  <a:t>S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59" dirty="0">
                    <a:latin typeface="Times New Roman"/>
                    <a:cs typeface="Times New Roman"/>
                  </a:rPr>
                  <a:t>r</a:t>
                </a:r>
                <a:r>
                  <a:rPr sz="1118" spc="-53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6" dirty="0">
                    <a:latin typeface="Times New Roman"/>
                    <a:cs typeface="Times New Roman"/>
                  </a:rPr>
                  <a:t>g</a:t>
                </a:r>
                <a:r>
                  <a:rPr sz="1118" dirty="0">
                    <a:latin typeface="Times New Roman"/>
                    <a:cs typeface="Times New Roman"/>
                  </a:rPr>
                  <a:t> </a:t>
                </a:r>
                <a:r>
                  <a:rPr sz="1118" spc="29" dirty="0">
                    <a:latin typeface="Times New Roman"/>
                    <a:cs typeface="Times New Roman"/>
                  </a:rPr>
                  <a:t>R</a:t>
                </a:r>
                <a:r>
                  <a:rPr sz="1118" spc="24" dirty="0">
                    <a:latin typeface="Times New Roman"/>
                    <a:cs typeface="Times New Roman"/>
                  </a:rPr>
                  <a:t>e</a:t>
                </a:r>
                <a:r>
                  <a:rPr sz="1118" dirty="0">
                    <a:latin typeface="Times New Roman"/>
                    <a:cs typeface="Times New Roman"/>
                  </a:rPr>
                  <a:t>s</a:t>
                </a:r>
                <a:r>
                  <a:rPr sz="1118" spc="47" dirty="0">
                    <a:latin typeface="Times New Roman"/>
                    <a:cs typeface="Times New Roman"/>
                  </a:rPr>
                  <a:t>o</a:t>
                </a:r>
                <a:r>
                  <a:rPr sz="1118" spc="-41" dirty="0">
                    <a:latin typeface="Times New Roman"/>
                    <a:cs typeface="Times New Roman"/>
                  </a:rPr>
                  <a:t>u</a:t>
                </a:r>
                <a:r>
                  <a:rPr sz="1118" spc="59" dirty="0">
                    <a:latin typeface="Times New Roman"/>
                    <a:cs typeface="Times New Roman"/>
                  </a:rPr>
                  <a:t>r</a:t>
                </a:r>
                <a:r>
                  <a:rPr sz="1118" spc="24" dirty="0">
                    <a:latin typeface="Times New Roman"/>
                    <a:cs typeface="Times New Roman"/>
                  </a:rPr>
                  <a:t>ce</a:t>
                </a:r>
                <a:r>
                  <a:rPr sz="1118" spc="12" dirty="0">
                    <a:latin typeface="Times New Roman"/>
                    <a:cs typeface="Times New Roman"/>
                  </a:rPr>
                  <a:t>T</a:t>
                </a:r>
                <a:r>
                  <a:rPr sz="1118" spc="-41" dirty="0">
                    <a:latin typeface="Times New Roman"/>
                    <a:cs typeface="Times New Roman"/>
                  </a:rPr>
                  <a:t>y</a:t>
                </a:r>
                <a:r>
                  <a:rPr sz="1118" spc="47" dirty="0">
                    <a:latin typeface="Times New Roman"/>
                    <a:cs typeface="Times New Roman"/>
                  </a:rPr>
                  <a:t>p</a:t>
                </a:r>
                <a:r>
                  <a:rPr sz="1118" spc="35" dirty="0">
                    <a:latin typeface="Times New Roman"/>
                    <a:cs typeface="Times New Roman"/>
                  </a:rPr>
                  <a:t>e</a:t>
                </a:r>
                <a:r>
                  <a:rPr sz="1118" spc="6" dirty="0">
                    <a:latin typeface="Times New Roman"/>
                    <a:cs typeface="Times New Roman"/>
                  </a:rPr>
                  <a:t>:</a:t>
                </a:r>
                <a:r>
                  <a:rPr sz="1118" spc="18" dirty="0">
                    <a:latin typeface="Times New Roman"/>
                    <a:cs typeface="Times New Roman"/>
                  </a:rPr>
                  <a:t> </a:t>
                </a:r>
                <a:r>
                  <a:rPr sz="1118" spc="-6" dirty="0">
                    <a:latin typeface="Times New Roman"/>
                    <a:cs typeface="Times New Roman"/>
                  </a:rPr>
                  <a:t>S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59" dirty="0">
                    <a:latin typeface="Times New Roman"/>
                    <a:cs typeface="Times New Roman"/>
                  </a:rPr>
                  <a:t>r</a:t>
                </a:r>
                <a:r>
                  <a:rPr sz="1118" spc="-53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6" dirty="0">
                    <a:latin typeface="Times New Roman"/>
                    <a:cs typeface="Times New Roman"/>
                  </a:rPr>
                  <a:t>g</a:t>
                </a:r>
                <a:r>
                  <a:rPr sz="1118" dirty="0">
                    <a:latin typeface="Times New Roman"/>
                    <a:cs typeface="Times New Roman"/>
                  </a:rPr>
                  <a:t> </a:t>
                </a:r>
                <a:r>
                  <a:rPr sz="1118" spc="59" dirty="0">
                    <a:latin typeface="Times New Roman"/>
                    <a:cs typeface="Times New Roman"/>
                  </a:rPr>
                  <a:t>N</a:t>
                </a:r>
                <a:r>
                  <a:rPr sz="1118" spc="24" dirty="0">
                    <a:latin typeface="Times New Roman"/>
                    <a:cs typeface="Times New Roman"/>
                  </a:rPr>
                  <a:t>a</a:t>
                </a:r>
                <a:r>
                  <a:rPr sz="1118" dirty="0">
                    <a:latin typeface="Times New Roman"/>
                    <a:cs typeface="Times New Roman"/>
                  </a:rPr>
                  <a:t>m</a:t>
                </a:r>
                <a:r>
                  <a:rPr sz="1118" spc="24" dirty="0">
                    <a:latin typeface="Times New Roman"/>
                    <a:cs typeface="Times New Roman"/>
                  </a:rPr>
                  <a:t>e</a:t>
                </a:r>
                <a:r>
                  <a:rPr sz="1118" dirty="0">
                    <a:latin typeface="Times New Roman"/>
                    <a:cs typeface="Times New Roman"/>
                  </a:rPr>
                  <a:t>s</a:t>
                </a:r>
                <a:r>
                  <a:rPr sz="1118" spc="47" dirty="0">
                    <a:latin typeface="Times New Roman"/>
                    <a:cs typeface="Times New Roman"/>
                  </a:rPr>
                  <a:t>p</a:t>
                </a:r>
                <a:r>
                  <a:rPr sz="1118" spc="24" dirty="0">
                    <a:latin typeface="Times New Roman"/>
                    <a:cs typeface="Times New Roman"/>
                  </a:rPr>
                  <a:t>ac</a:t>
                </a:r>
                <a:r>
                  <a:rPr sz="1118" spc="-18" dirty="0">
                    <a:latin typeface="Times New Roman"/>
                    <a:cs typeface="Times New Roman"/>
                  </a:rPr>
                  <a:t>e</a:t>
                </a:r>
                <a:r>
                  <a:rPr sz="1118" spc="6" dirty="0">
                    <a:latin typeface="Times New Roman"/>
                    <a:cs typeface="Times New Roman"/>
                  </a:rPr>
                  <a:t>:</a:t>
                </a:r>
                <a:r>
                  <a:rPr sz="1118" spc="18" dirty="0">
                    <a:latin typeface="Times New Roman"/>
                    <a:cs typeface="Times New Roman"/>
                  </a:rPr>
                  <a:t> </a:t>
                </a:r>
                <a:r>
                  <a:rPr sz="1118" spc="-12" dirty="0">
                    <a:latin typeface="Times New Roman"/>
                    <a:cs typeface="Times New Roman"/>
                  </a:rPr>
                  <a:t>S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59" dirty="0">
                    <a:latin typeface="Times New Roman"/>
                    <a:cs typeface="Times New Roman"/>
                  </a:rPr>
                  <a:t>r</a:t>
                </a:r>
                <a:r>
                  <a:rPr sz="1118" spc="-53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6" dirty="0">
                    <a:latin typeface="Times New Roman"/>
                    <a:cs typeface="Times New Roman"/>
                  </a:rPr>
                  <a:t>g L</a:t>
                </a:r>
                <a:r>
                  <a:rPr sz="1118" spc="24" dirty="0">
                    <a:latin typeface="Times New Roman"/>
                    <a:cs typeface="Times New Roman"/>
                  </a:rPr>
                  <a:t>a</a:t>
                </a:r>
                <a:r>
                  <a:rPr sz="1118" spc="47" dirty="0">
                    <a:latin typeface="Times New Roman"/>
                    <a:cs typeface="Times New Roman"/>
                  </a:rPr>
                  <a:t>b</a:t>
                </a:r>
                <a:r>
                  <a:rPr sz="1118" spc="18" dirty="0">
                    <a:latin typeface="Times New Roman"/>
                    <a:cs typeface="Times New Roman"/>
                  </a:rPr>
                  <a:t>e</a:t>
                </a:r>
                <a:r>
                  <a:rPr sz="1118" spc="-18" dirty="0">
                    <a:latin typeface="Times New Roman"/>
                    <a:cs typeface="Times New Roman"/>
                  </a:rPr>
                  <a:t>l</a:t>
                </a:r>
                <a:r>
                  <a:rPr sz="1118" spc="6" dirty="0">
                    <a:latin typeface="Times New Roman"/>
                    <a:cs typeface="Times New Roman"/>
                  </a:rPr>
                  <a:t>:</a:t>
                </a:r>
                <a:r>
                  <a:rPr sz="1118" spc="18" dirty="0">
                    <a:latin typeface="Times New Roman"/>
                    <a:cs typeface="Times New Roman"/>
                  </a:rPr>
                  <a:t> </a:t>
                </a:r>
                <a:r>
                  <a:rPr sz="1118" spc="-12" dirty="0">
                    <a:latin typeface="Times New Roman"/>
                    <a:cs typeface="Times New Roman"/>
                  </a:rPr>
                  <a:t>S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65" dirty="0">
                    <a:latin typeface="Times New Roman"/>
                    <a:cs typeface="Times New Roman"/>
                  </a:rPr>
                  <a:t>r</a:t>
                </a:r>
                <a:r>
                  <a:rPr sz="1118" spc="-53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6" dirty="0">
                    <a:latin typeface="Times New Roman"/>
                    <a:cs typeface="Times New Roman"/>
                  </a:rPr>
                  <a:t>g</a:t>
                </a:r>
                <a:r>
                  <a:rPr sz="1118" dirty="0">
                    <a:latin typeface="Times New Roman"/>
                    <a:cs typeface="Times New Roman"/>
                  </a:rPr>
                  <a:t> </a:t>
                </a:r>
                <a:r>
                  <a:rPr sz="1118" spc="59" dirty="0">
                    <a:latin typeface="Times New Roman"/>
                    <a:cs typeface="Times New Roman"/>
                  </a:rPr>
                  <a:t>V</a:t>
                </a:r>
                <a:r>
                  <a:rPr sz="1118" spc="18" dirty="0">
                    <a:latin typeface="Times New Roman"/>
                    <a:cs typeface="Times New Roman"/>
                  </a:rPr>
                  <a:t>e</a:t>
                </a:r>
                <a:r>
                  <a:rPr sz="1118" spc="-29" dirty="0">
                    <a:latin typeface="Times New Roman"/>
                    <a:cs typeface="Times New Roman"/>
                  </a:rPr>
                  <a:t>r</a:t>
                </a:r>
                <a:r>
                  <a:rPr sz="1118" dirty="0">
                    <a:latin typeface="Times New Roman"/>
                    <a:cs typeface="Times New Roman"/>
                  </a:rPr>
                  <a:t>s</a:t>
                </a:r>
                <a:r>
                  <a:rPr sz="1118" spc="35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o</a:t>
                </a:r>
                <a:r>
                  <a:rPr sz="1118" spc="-18" dirty="0">
                    <a:latin typeface="Times New Roman"/>
                    <a:cs typeface="Times New Roman"/>
                  </a:rPr>
                  <a:t>n</a:t>
                </a:r>
                <a:r>
                  <a:rPr sz="1118" spc="6" dirty="0">
                    <a:latin typeface="Times New Roman"/>
                    <a:cs typeface="Times New Roman"/>
                  </a:rPr>
                  <a:t>:</a:t>
                </a:r>
                <a:r>
                  <a:rPr sz="1118" spc="24" dirty="0">
                    <a:latin typeface="Times New Roman"/>
                    <a:cs typeface="Times New Roman"/>
                  </a:rPr>
                  <a:t> </a:t>
                </a:r>
                <a:r>
                  <a:rPr sz="1118" spc="-12" dirty="0">
                    <a:latin typeface="Times New Roman"/>
                    <a:cs typeface="Times New Roman"/>
                  </a:rPr>
                  <a:t>S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59" dirty="0">
                    <a:latin typeface="Times New Roman"/>
                    <a:cs typeface="Times New Roman"/>
                  </a:rPr>
                  <a:t>r</a:t>
                </a:r>
                <a:r>
                  <a:rPr sz="1118" spc="-53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6" dirty="0">
                    <a:latin typeface="Times New Roman"/>
                    <a:cs typeface="Times New Roman"/>
                  </a:rPr>
                  <a:t>g</a:t>
                </a:r>
                <a:endParaRPr sz="1118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64" name="object 156">
                <a:extLst>
                  <a:ext uri="{FF2B5EF4-FFF2-40B4-BE49-F238E27FC236}">
                    <a16:creationId xmlns:a16="http://schemas.microsoft.com/office/drawing/2014/main" id="{FC48C654-CA5E-423D-B094-E4BCA86E41F6}"/>
                  </a:ext>
                </a:extLst>
              </p:cNvPr>
              <p:cNvSpPr txBox="1"/>
              <p:nvPr/>
            </p:nvSpPr>
            <p:spPr>
              <a:xfrm>
                <a:off x="7760937" y="1440827"/>
                <a:ext cx="646430" cy="13854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059" dirty="0">
                    <a:latin typeface="Calibri"/>
                    <a:cs typeface="Calibri"/>
                  </a:rPr>
                  <a:t>&lt;</a:t>
                </a:r>
                <a:r>
                  <a:rPr sz="1059" spc="-6" dirty="0">
                    <a:latin typeface="Calibri"/>
                    <a:cs typeface="Calibri"/>
                  </a:rPr>
                  <a:t>&lt;</a:t>
                </a:r>
                <a:r>
                  <a:rPr sz="1059" spc="-29" dirty="0">
                    <a:latin typeface="Calibri"/>
                    <a:cs typeface="Calibri"/>
                  </a:rPr>
                  <a:t>h</a:t>
                </a:r>
                <a:r>
                  <a:rPr sz="1059" spc="18" dirty="0">
                    <a:latin typeface="Calibri"/>
                    <a:cs typeface="Calibri"/>
                  </a:rPr>
                  <a:t>a</a:t>
                </a:r>
                <a:r>
                  <a:rPr sz="1059" dirty="0">
                    <a:latin typeface="Calibri"/>
                    <a:cs typeface="Calibri"/>
                  </a:rPr>
                  <a:t>s</a:t>
                </a:r>
                <a:r>
                  <a:rPr sz="1059" spc="-41" dirty="0">
                    <a:latin typeface="Calibri"/>
                    <a:cs typeface="Calibri"/>
                  </a:rPr>
                  <a:t> </a:t>
                </a:r>
                <a:r>
                  <a:rPr sz="1059" spc="-6" dirty="0">
                    <a:latin typeface="Calibri"/>
                    <a:cs typeface="Calibri"/>
                  </a:rPr>
                  <a:t>t</a:t>
                </a:r>
                <a:r>
                  <a:rPr sz="1059" spc="35" dirty="0">
                    <a:latin typeface="Calibri"/>
                    <a:cs typeface="Calibri"/>
                  </a:rPr>
                  <a:t>y</a:t>
                </a:r>
                <a:r>
                  <a:rPr sz="1059" spc="-29" dirty="0">
                    <a:latin typeface="Calibri"/>
                    <a:cs typeface="Calibri"/>
                  </a:rPr>
                  <a:t>p</a:t>
                </a:r>
                <a:r>
                  <a:rPr sz="1059" spc="12" dirty="0">
                    <a:latin typeface="Calibri"/>
                    <a:cs typeface="Calibri"/>
                  </a:rPr>
                  <a:t>e</a:t>
                </a:r>
                <a:r>
                  <a:rPr sz="1059" dirty="0">
                    <a:latin typeface="Calibri"/>
                    <a:cs typeface="Calibri"/>
                  </a:rPr>
                  <a:t>&gt;&gt;</a:t>
                </a:r>
                <a:endParaRPr sz="1059">
                  <a:latin typeface="Calibri"/>
                  <a:cs typeface="Calibri"/>
                </a:endParaRPr>
              </a:p>
            </p:txBody>
          </p:sp>
          <p:sp>
            <p:nvSpPr>
              <p:cNvPr id="165" name="object 157">
                <a:extLst>
                  <a:ext uri="{FF2B5EF4-FFF2-40B4-BE49-F238E27FC236}">
                    <a16:creationId xmlns:a16="http://schemas.microsoft.com/office/drawing/2014/main" id="{C2308587-8A54-493D-AB7B-6E9709057972}"/>
                  </a:ext>
                </a:extLst>
              </p:cNvPr>
              <p:cNvSpPr txBox="1"/>
              <p:nvPr/>
            </p:nvSpPr>
            <p:spPr>
              <a:xfrm>
                <a:off x="4571968" y="607884"/>
                <a:ext cx="464184" cy="18470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412" b="1" spc="-12" dirty="0">
                    <a:latin typeface="Times New Roman"/>
                    <a:cs typeface="Times New Roman"/>
                  </a:rPr>
                  <a:t>Me</a:t>
                </a:r>
                <a:r>
                  <a:rPr sz="1412" b="1" spc="53" dirty="0">
                    <a:latin typeface="Times New Roman"/>
                    <a:cs typeface="Times New Roman"/>
                  </a:rPr>
                  <a:t>t</a:t>
                </a:r>
                <a:r>
                  <a:rPr sz="1412" b="1" spc="-12" dirty="0">
                    <a:latin typeface="Times New Roman"/>
                    <a:cs typeface="Times New Roman"/>
                  </a:rPr>
                  <a:t>r</a:t>
                </a:r>
                <a:r>
                  <a:rPr sz="1412" b="1" spc="-41" dirty="0">
                    <a:latin typeface="Times New Roman"/>
                    <a:cs typeface="Times New Roman"/>
                  </a:rPr>
                  <a:t>i</a:t>
                </a:r>
                <a:r>
                  <a:rPr sz="1412" b="1" dirty="0">
                    <a:latin typeface="Times New Roman"/>
                    <a:cs typeface="Times New Roman"/>
                  </a:rPr>
                  <a:t>c</a:t>
                </a:r>
                <a:endParaRPr sz="1412">
                  <a:latin typeface="Times New Roman"/>
                  <a:cs typeface="Times New Roman"/>
                </a:endParaRPr>
              </a:p>
            </p:txBody>
          </p:sp>
          <p:sp>
            <p:nvSpPr>
              <p:cNvPr id="166" name="object 158">
                <a:extLst>
                  <a:ext uri="{FF2B5EF4-FFF2-40B4-BE49-F238E27FC236}">
                    <a16:creationId xmlns:a16="http://schemas.microsoft.com/office/drawing/2014/main" id="{4F6484E2-3EAE-4863-956B-C1AC82C13AA2}"/>
                  </a:ext>
                </a:extLst>
              </p:cNvPr>
              <p:cNvSpPr txBox="1"/>
              <p:nvPr/>
            </p:nvSpPr>
            <p:spPr>
              <a:xfrm>
                <a:off x="4334478" y="928438"/>
                <a:ext cx="1012190" cy="59701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118" spc="53" dirty="0">
                    <a:latin typeface="Times New Roman"/>
                    <a:cs typeface="Times New Roman"/>
                  </a:rPr>
                  <a:t>M</a:t>
                </a:r>
                <a:r>
                  <a:rPr sz="1118" spc="24" dirty="0">
                    <a:latin typeface="Times New Roman"/>
                    <a:cs typeface="Times New Roman"/>
                  </a:rPr>
                  <a:t>e</a:t>
                </a:r>
                <a:r>
                  <a:rPr sz="1118" spc="-53" dirty="0">
                    <a:latin typeface="Times New Roman"/>
                    <a:cs typeface="Times New Roman"/>
                  </a:rPr>
                  <a:t>t</a:t>
                </a:r>
                <a:r>
                  <a:rPr sz="1118" spc="59" dirty="0">
                    <a:latin typeface="Times New Roman"/>
                    <a:cs typeface="Times New Roman"/>
                  </a:rPr>
                  <a:t>r</a:t>
                </a:r>
                <a:r>
                  <a:rPr sz="1118" spc="35" dirty="0">
                    <a:latin typeface="Times New Roman"/>
                    <a:cs typeface="Times New Roman"/>
                  </a:rPr>
                  <a:t>i</a:t>
                </a:r>
                <a:r>
                  <a:rPr sz="1118" spc="24" dirty="0">
                    <a:latin typeface="Times New Roman"/>
                    <a:cs typeface="Times New Roman"/>
                  </a:rPr>
                  <a:t>c</a:t>
                </a:r>
                <a:r>
                  <a:rPr sz="1118" spc="-24" dirty="0">
                    <a:latin typeface="Times New Roman"/>
                    <a:cs typeface="Times New Roman"/>
                  </a:rPr>
                  <a:t>N</a:t>
                </a:r>
                <a:r>
                  <a:rPr sz="1118" spc="24" dirty="0">
                    <a:latin typeface="Times New Roman"/>
                    <a:cs typeface="Times New Roman"/>
                  </a:rPr>
                  <a:t>a</a:t>
                </a:r>
                <a:r>
                  <a:rPr sz="1118" dirty="0">
                    <a:latin typeface="Times New Roman"/>
                    <a:cs typeface="Times New Roman"/>
                  </a:rPr>
                  <a:t>m</a:t>
                </a:r>
                <a:r>
                  <a:rPr sz="1118" spc="65" dirty="0">
                    <a:latin typeface="Times New Roman"/>
                    <a:cs typeface="Times New Roman"/>
                  </a:rPr>
                  <a:t>e</a:t>
                </a:r>
                <a:r>
                  <a:rPr sz="1118" spc="12" dirty="0">
                    <a:latin typeface="Times New Roman"/>
                    <a:cs typeface="Times New Roman"/>
                  </a:rPr>
                  <a:t>:</a:t>
                </a:r>
                <a:r>
                  <a:rPr sz="1118" spc="-12" dirty="0">
                    <a:latin typeface="Times New Roman"/>
                    <a:cs typeface="Times New Roman"/>
                  </a:rPr>
                  <a:t>S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59" dirty="0">
                    <a:latin typeface="Times New Roman"/>
                    <a:cs typeface="Times New Roman"/>
                  </a:rPr>
                  <a:t>r</a:t>
                </a:r>
                <a:r>
                  <a:rPr sz="1118" spc="-53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6" dirty="0">
                    <a:latin typeface="Times New Roman"/>
                    <a:cs typeface="Times New Roman"/>
                  </a:rPr>
                  <a:t>g</a:t>
                </a:r>
                <a:endParaRPr sz="1118">
                  <a:latin typeface="Times New Roman"/>
                  <a:cs typeface="Times New Roman"/>
                </a:endParaRPr>
              </a:p>
              <a:p>
                <a:pPr marL="14942" marR="419110">
                  <a:lnSpc>
                    <a:spcPct val="105400"/>
                  </a:lnSpc>
                </a:pPr>
                <a:r>
                  <a:rPr sz="1118" b="1" spc="76" dirty="0">
                    <a:latin typeface="Times New Roman"/>
                    <a:cs typeface="Times New Roman"/>
                  </a:rPr>
                  <a:t>M</a:t>
                </a:r>
                <a:r>
                  <a:rPr sz="1118" b="1" spc="24" dirty="0">
                    <a:latin typeface="Times New Roman"/>
                    <a:cs typeface="Times New Roman"/>
                  </a:rPr>
                  <a:t>e</a:t>
                </a:r>
                <a:r>
                  <a:rPr sz="1118" b="1" spc="-24" dirty="0">
                    <a:latin typeface="Times New Roman"/>
                    <a:cs typeface="Times New Roman"/>
                  </a:rPr>
                  <a:t>t</a:t>
                </a:r>
                <a:r>
                  <a:rPr sz="1118" b="1" spc="24" dirty="0">
                    <a:latin typeface="Times New Roman"/>
                    <a:cs typeface="Times New Roman"/>
                  </a:rPr>
                  <a:t>r</a:t>
                </a:r>
                <a:r>
                  <a:rPr sz="1118" b="1" spc="35" dirty="0">
                    <a:latin typeface="Times New Roman"/>
                    <a:cs typeface="Times New Roman"/>
                  </a:rPr>
                  <a:t>i</a:t>
                </a:r>
                <a:r>
                  <a:rPr sz="1118" b="1" spc="-65" dirty="0">
                    <a:latin typeface="Times New Roman"/>
                    <a:cs typeface="Times New Roman"/>
                  </a:rPr>
                  <a:t>c</a:t>
                </a:r>
                <a:r>
                  <a:rPr sz="1118" b="1" spc="29" dirty="0">
                    <a:latin typeface="Times New Roman"/>
                    <a:cs typeface="Times New Roman"/>
                  </a:rPr>
                  <a:t>T</a:t>
                </a:r>
                <a:r>
                  <a:rPr sz="1118" b="1" spc="47" dirty="0">
                    <a:latin typeface="Times New Roman"/>
                    <a:cs typeface="Times New Roman"/>
                  </a:rPr>
                  <a:t>y</a:t>
                </a:r>
                <a:r>
                  <a:rPr sz="1118" b="1" spc="-12" dirty="0">
                    <a:latin typeface="Times New Roman"/>
                    <a:cs typeface="Times New Roman"/>
                  </a:rPr>
                  <a:t>p</a:t>
                </a:r>
                <a:r>
                  <a:rPr sz="1118" b="1" spc="6" dirty="0">
                    <a:latin typeface="Times New Roman"/>
                    <a:cs typeface="Times New Roman"/>
                  </a:rPr>
                  <a:t>e</a:t>
                </a:r>
                <a:r>
                  <a:rPr sz="1118" b="1" dirty="0">
                    <a:latin typeface="Times New Roman"/>
                    <a:cs typeface="Times New Roman"/>
                  </a:rPr>
                  <a:t> </a:t>
                </a:r>
                <a:r>
                  <a:rPr sz="1118" b="1" spc="59" dirty="0">
                    <a:latin typeface="Times New Roman"/>
                    <a:cs typeface="Times New Roman"/>
                  </a:rPr>
                  <a:t>U</a:t>
                </a:r>
                <a:r>
                  <a:rPr sz="1118" b="1" spc="-12" dirty="0">
                    <a:latin typeface="Times New Roman"/>
                    <a:cs typeface="Times New Roman"/>
                  </a:rPr>
                  <a:t>n</a:t>
                </a:r>
                <a:r>
                  <a:rPr sz="1118" b="1" spc="35" dirty="0">
                    <a:latin typeface="Times New Roman"/>
                    <a:cs typeface="Times New Roman"/>
                  </a:rPr>
                  <a:t>i</a:t>
                </a:r>
                <a:r>
                  <a:rPr sz="1118" b="1" spc="-29" dirty="0">
                    <a:latin typeface="Times New Roman"/>
                    <a:cs typeface="Times New Roman"/>
                  </a:rPr>
                  <a:t>t</a:t>
                </a:r>
                <a:r>
                  <a:rPr sz="1118" b="1" spc="6" dirty="0">
                    <a:latin typeface="Times New Roman"/>
                    <a:cs typeface="Times New Roman"/>
                  </a:rPr>
                  <a:t>s</a:t>
                </a:r>
                <a:r>
                  <a:rPr sz="1118" b="1" dirty="0">
                    <a:latin typeface="Times New Roman"/>
                    <a:cs typeface="Times New Roman"/>
                  </a:rPr>
                  <a:t> </a:t>
                </a:r>
                <a:r>
                  <a:rPr sz="1118" b="1" spc="59" dirty="0">
                    <a:latin typeface="Times New Roman"/>
                    <a:cs typeface="Times New Roman"/>
                  </a:rPr>
                  <a:t>D</a:t>
                </a:r>
                <a:r>
                  <a:rPr sz="1118" b="1" spc="-41" dirty="0">
                    <a:latin typeface="Times New Roman"/>
                    <a:cs typeface="Times New Roman"/>
                  </a:rPr>
                  <a:t>a</a:t>
                </a:r>
                <a:r>
                  <a:rPr sz="1118" b="1" spc="59" dirty="0">
                    <a:latin typeface="Times New Roman"/>
                    <a:cs typeface="Times New Roman"/>
                  </a:rPr>
                  <a:t>t</a:t>
                </a:r>
                <a:r>
                  <a:rPr sz="1118" b="1" spc="-41" dirty="0">
                    <a:latin typeface="Times New Roman"/>
                    <a:cs typeface="Times New Roman"/>
                  </a:rPr>
                  <a:t>a</a:t>
                </a:r>
                <a:r>
                  <a:rPr sz="1118" b="1" spc="100" dirty="0">
                    <a:latin typeface="Times New Roman"/>
                    <a:cs typeface="Times New Roman"/>
                  </a:rPr>
                  <a:t>P</a:t>
                </a:r>
                <a:r>
                  <a:rPr sz="1118" b="1" spc="-41" dirty="0">
                    <a:latin typeface="Times New Roman"/>
                    <a:cs typeface="Times New Roman"/>
                  </a:rPr>
                  <a:t>o</a:t>
                </a:r>
                <a:r>
                  <a:rPr sz="1118" b="1" spc="35" dirty="0">
                    <a:latin typeface="Times New Roman"/>
                    <a:cs typeface="Times New Roman"/>
                  </a:rPr>
                  <a:t>i</a:t>
                </a:r>
                <a:r>
                  <a:rPr sz="1118" b="1" spc="-12" dirty="0">
                    <a:latin typeface="Times New Roman"/>
                    <a:cs typeface="Times New Roman"/>
                  </a:rPr>
                  <a:t>n</a:t>
                </a:r>
                <a:r>
                  <a:rPr sz="1118" b="1" spc="6" dirty="0">
                    <a:latin typeface="Times New Roman"/>
                    <a:cs typeface="Times New Roman"/>
                  </a:rPr>
                  <a:t>t</a:t>
                </a:r>
                <a:endParaRPr sz="1118">
                  <a:latin typeface="Times New Roman"/>
                  <a:cs typeface="Times New Roman"/>
                </a:endParaRPr>
              </a:p>
            </p:txBody>
          </p:sp>
          <p:sp>
            <p:nvSpPr>
              <p:cNvPr id="167" name="object 159">
                <a:extLst>
                  <a:ext uri="{FF2B5EF4-FFF2-40B4-BE49-F238E27FC236}">
                    <a16:creationId xmlns:a16="http://schemas.microsoft.com/office/drawing/2014/main" id="{C487EE83-52D0-43BA-B72C-901F8CF86098}"/>
                  </a:ext>
                </a:extLst>
              </p:cNvPr>
              <p:cNvSpPr txBox="1"/>
              <p:nvPr/>
            </p:nvSpPr>
            <p:spPr>
              <a:xfrm>
                <a:off x="6765258" y="223328"/>
                <a:ext cx="798195" cy="36941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66490"/>
                <a:r>
                  <a:rPr sz="1412" spc="-6" dirty="0">
                    <a:latin typeface="Times New Roman"/>
                    <a:cs typeface="Times New Roman"/>
                  </a:rPr>
                  <a:t>&lt;</a:t>
                </a:r>
                <a:r>
                  <a:rPr sz="1412" dirty="0">
                    <a:latin typeface="Times New Roman"/>
                    <a:cs typeface="Times New Roman"/>
                  </a:rPr>
                  <a:t>&lt;</a:t>
                </a:r>
                <a:r>
                  <a:rPr sz="1412" spc="-6" dirty="0">
                    <a:latin typeface="Times New Roman"/>
                    <a:cs typeface="Times New Roman"/>
                  </a:rPr>
                  <a:t>e</a:t>
                </a:r>
                <a:r>
                  <a:rPr sz="1412" dirty="0">
                    <a:latin typeface="Times New Roman"/>
                    <a:cs typeface="Times New Roman"/>
                  </a:rPr>
                  <a:t>num</a:t>
                </a:r>
                <a:r>
                  <a:rPr sz="1412" spc="-6" dirty="0">
                    <a:latin typeface="Times New Roman"/>
                    <a:cs typeface="Times New Roman"/>
                  </a:rPr>
                  <a:t>&gt;&gt;</a:t>
                </a:r>
                <a:endParaRPr sz="1412">
                  <a:latin typeface="Times New Roman"/>
                  <a:cs typeface="Times New Roman"/>
                </a:endParaRPr>
              </a:p>
              <a:p>
                <a:pPr marL="14942"/>
                <a:r>
                  <a:rPr sz="1412" b="1" spc="-6" dirty="0">
                    <a:latin typeface="Times New Roman"/>
                    <a:cs typeface="Times New Roman"/>
                  </a:rPr>
                  <a:t>M</a:t>
                </a:r>
                <a:r>
                  <a:rPr sz="1412" b="1" spc="-12" dirty="0">
                    <a:latin typeface="Times New Roman"/>
                    <a:cs typeface="Times New Roman"/>
                  </a:rPr>
                  <a:t>e</a:t>
                </a:r>
                <a:r>
                  <a:rPr sz="1412" b="1" spc="53" dirty="0">
                    <a:latin typeface="Times New Roman"/>
                    <a:cs typeface="Times New Roman"/>
                  </a:rPr>
                  <a:t>t</a:t>
                </a:r>
                <a:r>
                  <a:rPr sz="1412" b="1" spc="-12" dirty="0">
                    <a:latin typeface="Times New Roman"/>
                    <a:cs typeface="Times New Roman"/>
                  </a:rPr>
                  <a:t>r</a:t>
                </a:r>
                <a:r>
                  <a:rPr sz="1412" b="1" spc="-41" dirty="0">
                    <a:latin typeface="Times New Roman"/>
                    <a:cs typeface="Times New Roman"/>
                  </a:rPr>
                  <a:t>i</a:t>
                </a:r>
                <a:r>
                  <a:rPr sz="1412" b="1" spc="-12" dirty="0">
                    <a:latin typeface="Times New Roman"/>
                    <a:cs typeface="Times New Roman"/>
                  </a:rPr>
                  <a:t>c</a:t>
                </a:r>
                <a:r>
                  <a:rPr sz="1412" b="1" spc="29" dirty="0">
                    <a:latin typeface="Times New Roman"/>
                    <a:cs typeface="Times New Roman"/>
                  </a:rPr>
                  <a:t>T</a:t>
                </a:r>
                <a:r>
                  <a:rPr sz="1412" b="1" dirty="0">
                    <a:latin typeface="Times New Roman"/>
                    <a:cs typeface="Times New Roman"/>
                  </a:rPr>
                  <a:t>y</a:t>
                </a:r>
                <a:r>
                  <a:rPr sz="1412" b="1" spc="6" dirty="0">
                    <a:latin typeface="Times New Roman"/>
                    <a:cs typeface="Times New Roman"/>
                  </a:rPr>
                  <a:t>p</a:t>
                </a:r>
                <a:r>
                  <a:rPr sz="1412" b="1" dirty="0">
                    <a:latin typeface="Times New Roman"/>
                    <a:cs typeface="Times New Roman"/>
                  </a:rPr>
                  <a:t>e</a:t>
                </a:r>
                <a:endParaRPr sz="1412">
                  <a:latin typeface="Times New Roman"/>
                  <a:cs typeface="Times New Roman"/>
                </a:endParaRPr>
              </a:p>
            </p:txBody>
          </p:sp>
          <p:sp>
            <p:nvSpPr>
              <p:cNvPr id="168" name="object 160">
                <a:extLst>
                  <a:ext uri="{FF2B5EF4-FFF2-40B4-BE49-F238E27FC236}">
                    <a16:creationId xmlns:a16="http://schemas.microsoft.com/office/drawing/2014/main" id="{454FDEC8-EDA4-4C1E-AA21-8542E7303299}"/>
                  </a:ext>
                </a:extLst>
              </p:cNvPr>
              <p:cNvSpPr txBox="1"/>
              <p:nvPr/>
            </p:nvSpPr>
            <p:spPr>
              <a:xfrm>
                <a:off x="6693122" y="726126"/>
                <a:ext cx="559435" cy="60431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 marR="5977">
                  <a:lnSpc>
                    <a:spcPct val="105400"/>
                  </a:lnSpc>
                </a:pPr>
                <a:r>
                  <a:rPr sz="1118" spc="29" dirty="0">
                    <a:latin typeface="Times New Roman"/>
                    <a:cs typeface="Times New Roman"/>
                  </a:rPr>
                  <a:t>C</a:t>
                </a:r>
                <a:r>
                  <a:rPr sz="1118" spc="47" dirty="0">
                    <a:latin typeface="Times New Roman"/>
                    <a:cs typeface="Times New Roman"/>
                  </a:rPr>
                  <a:t>o</a:t>
                </a:r>
                <a:r>
                  <a:rPr sz="1118" spc="-41" dirty="0">
                    <a:latin typeface="Times New Roman"/>
                    <a:cs typeface="Times New Roman"/>
                  </a:rPr>
                  <a:t>u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18" dirty="0">
                    <a:latin typeface="Times New Roman"/>
                    <a:cs typeface="Times New Roman"/>
                  </a:rPr>
                  <a:t>e</a:t>
                </a:r>
                <a:r>
                  <a:rPr sz="1118" spc="6" dirty="0">
                    <a:latin typeface="Times New Roman"/>
                    <a:cs typeface="Times New Roman"/>
                  </a:rPr>
                  <a:t>r</a:t>
                </a:r>
                <a:r>
                  <a:rPr sz="1118" dirty="0">
                    <a:latin typeface="Times New Roman"/>
                    <a:cs typeface="Times New Roman"/>
                  </a:rPr>
                  <a:t> </a:t>
                </a:r>
                <a:r>
                  <a:rPr sz="1118" spc="59" dirty="0">
                    <a:latin typeface="Times New Roman"/>
                    <a:cs typeface="Times New Roman"/>
                  </a:rPr>
                  <a:t>H</a:t>
                </a:r>
                <a:r>
                  <a:rPr sz="1118" spc="-53" dirty="0">
                    <a:latin typeface="Times New Roman"/>
                    <a:cs typeface="Times New Roman"/>
                  </a:rPr>
                  <a:t>i</a:t>
                </a:r>
                <a:r>
                  <a:rPr sz="1118" spc="88" dirty="0">
                    <a:latin typeface="Times New Roman"/>
                    <a:cs typeface="Times New Roman"/>
                  </a:rPr>
                  <a:t>s</a:t>
                </a:r>
                <a:r>
                  <a:rPr sz="1118" spc="-53" dirty="0">
                    <a:latin typeface="Times New Roman"/>
                    <a:cs typeface="Times New Roman"/>
                  </a:rPr>
                  <a:t>t</a:t>
                </a:r>
                <a:r>
                  <a:rPr sz="1118" spc="47" dirty="0">
                    <a:latin typeface="Times New Roman"/>
                    <a:cs typeface="Times New Roman"/>
                  </a:rPr>
                  <a:t>og</a:t>
                </a:r>
                <a:r>
                  <a:rPr sz="1118" spc="-24" dirty="0">
                    <a:latin typeface="Times New Roman"/>
                    <a:cs typeface="Times New Roman"/>
                  </a:rPr>
                  <a:t>r</a:t>
                </a:r>
                <a:r>
                  <a:rPr sz="1118" spc="24" dirty="0">
                    <a:latin typeface="Times New Roman"/>
                    <a:cs typeface="Times New Roman"/>
                  </a:rPr>
                  <a:t>a</a:t>
                </a:r>
                <a:r>
                  <a:rPr sz="1118" spc="12" dirty="0">
                    <a:latin typeface="Times New Roman"/>
                    <a:cs typeface="Times New Roman"/>
                  </a:rPr>
                  <a:t>m</a:t>
                </a:r>
                <a:r>
                  <a:rPr sz="1118" dirty="0">
                    <a:latin typeface="Times New Roman"/>
                    <a:cs typeface="Times New Roman"/>
                  </a:rPr>
                  <a:t> </a:t>
                </a:r>
                <a:r>
                  <a:rPr sz="1118" spc="59" dirty="0">
                    <a:latin typeface="Times New Roman"/>
                    <a:cs typeface="Times New Roman"/>
                  </a:rPr>
                  <a:t>G</a:t>
                </a:r>
                <a:r>
                  <a:rPr sz="1118" spc="18" dirty="0">
                    <a:latin typeface="Times New Roman"/>
                    <a:cs typeface="Times New Roman"/>
                  </a:rPr>
                  <a:t>a</a:t>
                </a:r>
                <a:r>
                  <a:rPr sz="1118" spc="-41" dirty="0">
                    <a:latin typeface="Times New Roman"/>
                    <a:cs typeface="Times New Roman"/>
                  </a:rPr>
                  <a:t>u</a:t>
                </a:r>
                <a:r>
                  <a:rPr sz="1118" spc="47" dirty="0">
                    <a:latin typeface="Times New Roman"/>
                    <a:cs typeface="Times New Roman"/>
                  </a:rPr>
                  <a:t>g</a:t>
                </a:r>
                <a:r>
                  <a:rPr sz="1118" spc="6" dirty="0">
                    <a:latin typeface="Times New Roman"/>
                    <a:cs typeface="Times New Roman"/>
                  </a:rPr>
                  <a:t>e</a:t>
                </a:r>
                <a:r>
                  <a:rPr sz="1118" dirty="0">
                    <a:latin typeface="Times New Roman"/>
                    <a:cs typeface="Times New Roman"/>
                  </a:rPr>
                  <a:t> </a:t>
                </a:r>
                <a:r>
                  <a:rPr sz="1118" spc="-12" dirty="0">
                    <a:latin typeface="Times New Roman"/>
                    <a:cs typeface="Times New Roman"/>
                  </a:rPr>
                  <a:t>S</a:t>
                </a:r>
                <a:r>
                  <a:rPr sz="1118" spc="47" dirty="0">
                    <a:latin typeface="Times New Roman"/>
                    <a:cs typeface="Times New Roman"/>
                  </a:rPr>
                  <a:t>u</a:t>
                </a:r>
                <a:r>
                  <a:rPr sz="1118" dirty="0">
                    <a:latin typeface="Times New Roman"/>
                    <a:cs typeface="Times New Roman"/>
                  </a:rPr>
                  <a:t>m</a:t>
                </a:r>
                <a:r>
                  <a:rPr sz="1118" spc="88" dirty="0">
                    <a:latin typeface="Times New Roman"/>
                    <a:cs typeface="Times New Roman"/>
                  </a:rPr>
                  <a:t>m</a:t>
                </a:r>
                <a:r>
                  <a:rPr sz="1118" spc="24" dirty="0">
                    <a:latin typeface="Times New Roman"/>
                    <a:cs typeface="Times New Roman"/>
                  </a:rPr>
                  <a:t>a</a:t>
                </a:r>
                <a:r>
                  <a:rPr sz="1118" spc="-24" dirty="0">
                    <a:latin typeface="Times New Roman"/>
                    <a:cs typeface="Times New Roman"/>
                  </a:rPr>
                  <a:t>r</a:t>
                </a:r>
                <a:r>
                  <a:rPr sz="1118" spc="6" dirty="0">
                    <a:latin typeface="Times New Roman"/>
                    <a:cs typeface="Times New Roman"/>
                  </a:rPr>
                  <a:t>y</a:t>
                </a:r>
                <a:endParaRPr sz="1118">
                  <a:latin typeface="Times New Roman"/>
                  <a:cs typeface="Times New Roman"/>
                </a:endParaRPr>
              </a:p>
            </p:txBody>
          </p:sp>
          <p:sp>
            <p:nvSpPr>
              <p:cNvPr id="169" name="object 161">
                <a:extLst>
                  <a:ext uri="{FF2B5EF4-FFF2-40B4-BE49-F238E27FC236}">
                    <a16:creationId xmlns:a16="http://schemas.microsoft.com/office/drawing/2014/main" id="{0328AA06-D1C2-45D4-AF5F-84A0A76364AF}"/>
                  </a:ext>
                </a:extLst>
              </p:cNvPr>
              <p:cNvSpPr txBox="1"/>
              <p:nvPr/>
            </p:nvSpPr>
            <p:spPr>
              <a:xfrm>
                <a:off x="6809327" y="1603945"/>
                <a:ext cx="708025" cy="36941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sz="1412" spc="-6" dirty="0">
                    <a:latin typeface="Times New Roman"/>
                    <a:cs typeface="Times New Roman"/>
                  </a:rPr>
                  <a:t>&lt;</a:t>
                </a:r>
                <a:r>
                  <a:rPr sz="1412" dirty="0">
                    <a:latin typeface="Times New Roman"/>
                    <a:cs typeface="Times New Roman"/>
                  </a:rPr>
                  <a:t>&lt;</a:t>
                </a:r>
                <a:r>
                  <a:rPr sz="1412" spc="-6" dirty="0">
                    <a:latin typeface="Times New Roman"/>
                    <a:cs typeface="Times New Roman"/>
                  </a:rPr>
                  <a:t>e</a:t>
                </a:r>
                <a:r>
                  <a:rPr sz="1412" dirty="0">
                    <a:latin typeface="Times New Roman"/>
                    <a:cs typeface="Times New Roman"/>
                  </a:rPr>
                  <a:t>num</a:t>
                </a:r>
                <a:r>
                  <a:rPr sz="1412" spc="-6" dirty="0">
                    <a:latin typeface="Times New Roman"/>
                    <a:cs typeface="Times New Roman"/>
                  </a:rPr>
                  <a:t>&gt;&gt;</a:t>
                </a:r>
                <a:endParaRPr sz="1412">
                  <a:latin typeface="Times New Roman"/>
                  <a:cs typeface="Times New Roman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sz="1412" b="1" spc="35" dirty="0">
                    <a:latin typeface="Times New Roman"/>
                    <a:cs typeface="Times New Roman"/>
                  </a:rPr>
                  <a:t>U</a:t>
                </a:r>
                <a:r>
                  <a:rPr sz="1412" b="1" spc="-82" dirty="0">
                    <a:latin typeface="Times New Roman"/>
                    <a:cs typeface="Times New Roman"/>
                  </a:rPr>
                  <a:t>n</a:t>
                </a:r>
                <a:r>
                  <a:rPr sz="1412" b="1" spc="41" dirty="0">
                    <a:latin typeface="Times New Roman"/>
                    <a:cs typeface="Times New Roman"/>
                  </a:rPr>
                  <a:t>i</a:t>
                </a:r>
                <a:r>
                  <a:rPr sz="1412" b="1" spc="-35" dirty="0">
                    <a:latin typeface="Times New Roman"/>
                    <a:cs typeface="Times New Roman"/>
                  </a:rPr>
                  <a:t>t</a:t>
                </a:r>
                <a:r>
                  <a:rPr sz="1412" b="1" dirty="0">
                    <a:latin typeface="Times New Roman"/>
                    <a:cs typeface="Times New Roman"/>
                  </a:rPr>
                  <a:t>s</a:t>
                </a:r>
                <a:endParaRPr sz="1412">
                  <a:latin typeface="Times New Roman"/>
                  <a:cs typeface="Times New Roman"/>
                </a:endParaRPr>
              </a:p>
            </p:txBody>
          </p:sp>
          <p:sp>
            <p:nvSpPr>
              <p:cNvPr id="170" name="object 162">
                <a:extLst>
                  <a:ext uri="{FF2B5EF4-FFF2-40B4-BE49-F238E27FC236}">
                    <a16:creationId xmlns:a16="http://schemas.microsoft.com/office/drawing/2014/main" id="{00645B02-C8CE-4E5A-828D-7B4C9DEF3E1B}"/>
                  </a:ext>
                </a:extLst>
              </p:cNvPr>
              <p:cNvSpPr txBox="1"/>
              <p:nvPr/>
            </p:nvSpPr>
            <p:spPr>
              <a:xfrm>
                <a:off x="6693122" y="2106871"/>
                <a:ext cx="670560" cy="61761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118" spc="12" dirty="0">
                    <a:latin typeface="Times New Roman"/>
                    <a:cs typeface="Times New Roman"/>
                  </a:rPr>
                  <a:t>T</a:t>
                </a:r>
                <a:r>
                  <a:rPr sz="1118" spc="35" dirty="0">
                    <a:latin typeface="Times New Roman"/>
                    <a:cs typeface="Times New Roman"/>
                  </a:rPr>
                  <a:t>i</a:t>
                </a:r>
                <a:r>
                  <a:rPr sz="1118" dirty="0">
                    <a:latin typeface="Times New Roman"/>
                    <a:cs typeface="Times New Roman"/>
                  </a:rPr>
                  <a:t>m</a:t>
                </a:r>
                <a:r>
                  <a:rPr sz="1118" spc="6" dirty="0">
                    <a:latin typeface="Times New Roman"/>
                    <a:cs typeface="Times New Roman"/>
                  </a:rPr>
                  <a:t>e</a:t>
                </a:r>
                <a:endParaRPr sz="1118">
                  <a:latin typeface="Times New Roman"/>
                  <a:cs typeface="Times New Roman"/>
                </a:endParaRPr>
              </a:p>
              <a:p>
                <a:pPr marL="14942">
                  <a:spcBef>
                    <a:spcPts val="71"/>
                  </a:spcBef>
                </a:pPr>
                <a:r>
                  <a:rPr sz="1118" spc="59" dirty="0">
                    <a:latin typeface="Times New Roman"/>
                    <a:cs typeface="Times New Roman"/>
                  </a:rPr>
                  <a:t>D</a:t>
                </a:r>
                <a:r>
                  <a:rPr sz="1118" spc="18" dirty="0">
                    <a:latin typeface="Times New Roman"/>
                    <a:cs typeface="Times New Roman"/>
                  </a:rPr>
                  <a:t>a</a:t>
                </a:r>
                <a:r>
                  <a:rPr sz="1118" spc="-53" dirty="0">
                    <a:latin typeface="Times New Roman"/>
                    <a:cs typeface="Times New Roman"/>
                  </a:rPr>
                  <a:t>t</a:t>
                </a:r>
                <a:r>
                  <a:rPr sz="1118" spc="6" dirty="0">
                    <a:latin typeface="Times New Roman"/>
                    <a:cs typeface="Times New Roman"/>
                  </a:rPr>
                  <a:t>a</a:t>
                </a:r>
                <a:endParaRPr sz="1118">
                  <a:latin typeface="Times New Roman"/>
                  <a:cs typeface="Times New Roman"/>
                </a:endParaRPr>
              </a:p>
              <a:p>
                <a:pPr marL="14942">
                  <a:spcBef>
                    <a:spcPts val="71"/>
                  </a:spcBef>
                </a:pPr>
                <a:r>
                  <a:rPr sz="1118" spc="12" dirty="0">
                    <a:latin typeface="Times New Roman"/>
                    <a:cs typeface="Times New Roman"/>
                  </a:rPr>
                  <a:t>T</a:t>
                </a:r>
                <a:r>
                  <a:rPr sz="1118" spc="24" dirty="0">
                    <a:latin typeface="Times New Roman"/>
                    <a:cs typeface="Times New Roman"/>
                  </a:rPr>
                  <a:t>e</a:t>
                </a:r>
                <a:r>
                  <a:rPr sz="1118" dirty="0">
                    <a:latin typeface="Times New Roman"/>
                    <a:cs typeface="Times New Roman"/>
                  </a:rPr>
                  <a:t>m</a:t>
                </a:r>
                <a:r>
                  <a:rPr sz="1118" spc="47" dirty="0">
                    <a:latin typeface="Times New Roman"/>
                    <a:cs typeface="Times New Roman"/>
                  </a:rPr>
                  <a:t>p</a:t>
                </a:r>
                <a:r>
                  <a:rPr sz="1118" spc="24" dirty="0">
                    <a:latin typeface="Times New Roman"/>
                    <a:cs typeface="Times New Roman"/>
                  </a:rPr>
                  <a:t>e</a:t>
                </a:r>
                <a:r>
                  <a:rPr sz="1118" spc="-24" dirty="0">
                    <a:latin typeface="Times New Roman"/>
                    <a:cs typeface="Times New Roman"/>
                  </a:rPr>
                  <a:t>r</a:t>
                </a:r>
                <a:r>
                  <a:rPr sz="1118" spc="24" dirty="0">
                    <a:latin typeface="Times New Roman"/>
                    <a:cs typeface="Times New Roman"/>
                  </a:rPr>
                  <a:t>a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47" dirty="0">
                    <a:latin typeface="Times New Roman"/>
                    <a:cs typeface="Times New Roman"/>
                  </a:rPr>
                  <a:t>u</a:t>
                </a:r>
                <a:r>
                  <a:rPr sz="1118" spc="-24" dirty="0">
                    <a:latin typeface="Times New Roman"/>
                    <a:cs typeface="Times New Roman"/>
                  </a:rPr>
                  <a:t>r</a:t>
                </a:r>
                <a:r>
                  <a:rPr sz="1118" spc="6" dirty="0">
                    <a:latin typeface="Times New Roman"/>
                    <a:cs typeface="Times New Roman"/>
                  </a:rPr>
                  <a:t>e</a:t>
                </a:r>
                <a:endParaRPr sz="1118">
                  <a:latin typeface="Times New Roman"/>
                  <a:cs typeface="Times New Roman"/>
                </a:endParaRPr>
              </a:p>
              <a:p>
                <a:pPr marL="14942">
                  <a:spcBef>
                    <a:spcPts val="71"/>
                  </a:spcBef>
                </a:pPr>
                <a:r>
                  <a:rPr sz="1118" spc="-24" dirty="0">
                    <a:latin typeface="Times New Roman"/>
                    <a:cs typeface="Times New Roman"/>
                  </a:rPr>
                  <a:t>.</a:t>
                </a:r>
                <a:r>
                  <a:rPr sz="1118" spc="59" dirty="0">
                    <a:latin typeface="Times New Roman"/>
                    <a:cs typeface="Times New Roman"/>
                  </a:rPr>
                  <a:t>.</a:t>
                </a:r>
                <a:r>
                  <a:rPr sz="1118" spc="-24" dirty="0">
                    <a:latin typeface="Times New Roman"/>
                    <a:cs typeface="Times New Roman"/>
                  </a:rPr>
                  <a:t>.</a:t>
                </a:r>
                <a:r>
                  <a:rPr sz="1118" dirty="0">
                    <a:latin typeface="Times New Roman"/>
                    <a:cs typeface="Times New Roman"/>
                  </a:rPr>
                  <a:t>.</a:t>
                </a:r>
                <a:endParaRPr sz="1118">
                  <a:latin typeface="Times New Roman"/>
                  <a:cs typeface="Times New Roman"/>
                </a:endParaRPr>
              </a:p>
            </p:txBody>
          </p:sp>
          <p:sp>
            <p:nvSpPr>
              <p:cNvPr id="171" name="object 163">
                <a:extLst>
                  <a:ext uri="{FF2B5EF4-FFF2-40B4-BE49-F238E27FC236}">
                    <a16:creationId xmlns:a16="http://schemas.microsoft.com/office/drawing/2014/main" id="{289514E2-2853-4133-B7F7-296561DFAA3C}"/>
                  </a:ext>
                </a:extLst>
              </p:cNvPr>
              <p:cNvSpPr txBox="1"/>
              <p:nvPr/>
            </p:nvSpPr>
            <p:spPr>
              <a:xfrm>
                <a:off x="352393" y="1540697"/>
                <a:ext cx="708025" cy="36941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412" spc="-6" dirty="0">
                    <a:latin typeface="Times New Roman"/>
                    <a:cs typeface="Times New Roman"/>
                  </a:rPr>
                  <a:t>&lt;&lt;</a:t>
                </a:r>
                <a:r>
                  <a:rPr sz="1412" spc="-12" dirty="0">
                    <a:latin typeface="Times New Roman"/>
                    <a:cs typeface="Times New Roman"/>
                  </a:rPr>
                  <a:t>e</a:t>
                </a:r>
                <a:r>
                  <a:rPr sz="1412" dirty="0">
                    <a:latin typeface="Times New Roman"/>
                    <a:cs typeface="Times New Roman"/>
                  </a:rPr>
                  <a:t>nu</a:t>
                </a:r>
                <a:r>
                  <a:rPr sz="1412" spc="6" dirty="0">
                    <a:latin typeface="Times New Roman"/>
                    <a:cs typeface="Times New Roman"/>
                  </a:rPr>
                  <a:t>m</a:t>
                </a:r>
                <a:r>
                  <a:rPr sz="1412" spc="-6" dirty="0">
                    <a:latin typeface="Times New Roman"/>
                    <a:cs typeface="Times New Roman"/>
                  </a:rPr>
                  <a:t>&gt;&gt;</a:t>
                </a:r>
                <a:endParaRPr sz="1412" dirty="0">
                  <a:latin typeface="Times New Roman"/>
                  <a:cs typeface="Times New Roman"/>
                </a:endParaRPr>
              </a:p>
              <a:p>
                <a:pPr marL="37354">
                  <a:spcBef>
                    <a:spcPts val="6"/>
                  </a:spcBef>
                </a:pPr>
                <a:r>
                  <a:rPr sz="1412" b="1" spc="35" dirty="0">
                    <a:latin typeface="Times New Roman"/>
                    <a:cs typeface="Times New Roman"/>
                  </a:rPr>
                  <a:t>D</a:t>
                </a:r>
                <a:r>
                  <a:rPr sz="1412" b="1" dirty="0">
                    <a:latin typeface="Times New Roman"/>
                    <a:cs typeface="Times New Roman"/>
                  </a:rPr>
                  <a:t>a</a:t>
                </a:r>
                <a:r>
                  <a:rPr sz="1412" b="1" spc="-35" dirty="0">
                    <a:latin typeface="Times New Roman"/>
                    <a:cs typeface="Times New Roman"/>
                  </a:rPr>
                  <a:t>t</a:t>
                </a:r>
                <a:r>
                  <a:rPr sz="1412" b="1" dirty="0">
                    <a:latin typeface="Times New Roman"/>
                    <a:cs typeface="Times New Roman"/>
                  </a:rPr>
                  <a:t>a</a:t>
                </a:r>
                <a:r>
                  <a:rPr sz="1412" b="1" spc="24" dirty="0">
                    <a:latin typeface="Times New Roman"/>
                    <a:cs typeface="Times New Roman"/>
                  </a:rPr>
                  <a:t>T</a:t>
                </a:r>
                <a:r>
                  <a:rPr sz="1412" b="1" dirty="0">
                    <a:latin typeface="Times New Roman"/>
                    <a:cs typeface="Times New Roman"/>
                  </a:rPr>
                  <a:t>y</a:t>
                </a:r>
                <a:r>
                  <a:rPr sz="1412" b="1" spc="-82" dirty="0">
                    <a:latin typeface="Times New Roman"/>
                    <a:cs typeface="Times New Roman"/>
                  </a:rPr>
                  <a:t>p</a:t>
                </a:r>
                <a:r>
                  <a:rPr sz="1412" b="1" dirty="0">
                    <a:latin typeface="Times New Roman"/>
                    <a:cs typeface="Times New Roman"/>
                  </a:rPr>
                  <a:t>e</a:t>
                </a:r>
                <a:endParaRPr sz="1412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72" name="object 164">
                <a:extLst>
                  <a:ext uri="{FF2B5EF4-FFF2-40B4-BE49-F238E27FC236}">
                    <a16:creationId xmlns:a16="http://schemas.microsoft.com/office/drawing/2014/main" id="{D3CECFCE-19BD-4AF8-B7A0-5249C29FBBB4}"/>
                  </a:ext>
                </a:extLst>
              </p:cNvPr>
              <p:cNvSpPr txBox="1"/>
              <p:nvPr/>
            </p:nvSpPr>
            <p:spPr>
              <a:xfrm>
                <a:off x="207613" y="2044387"/>
                <a:ext cx="396240" cy="60431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 marR="5977">
                  <a:lnSpc>
                    <a:spcPct val="105400"/>
                  </a:lnSpc>
                </a:pPr>
                <a:r>
                  <a:rPr sz="1118" spc="-24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41" dirty="0">
                    <a:latin typeface="Times New Roman"/>
                    <a:cs typeface="Times New Roman"/>
                  </a:rPr>
                  <a:t>t</a:t>
                </a:r>
                <a:r>
                  <a:rPr sz="1118" spc="24" dirty="0">
                    <a:latin typeface="Times New Roman"/>
                    <a:cs typeface="Times New Roman"/>
                  </a:rPr>
                  <a:t>e</a:t>
                </a:r>
                <a:r>
                  <a:rPr sz="1118" spc="-35" dirty="0">
                    <a:latin typeface="Times New Roman"/>
                    <a:cs typeface="Times New Roman"/>
                  </a:rPr>
                  <a:t>g</a:t>
                </a:r>
                <a:r>
                  <a:rPr sz="1118" spc="24" dirty="0">
                    <a:latin typeface="Times New Roman"/>
                    <a:cs typeface="Times New Roman"/>
                  </a:rPr>
                  <a:t>e</a:t>
                </a:r>
                <a:r>
                  <a:rPr sz="1118" spc="6" dirty="0">
                    <a:latin typeface="Times New Roman"/>
                    <a:cs typeface="Times New Roman"/>
                  </a:rPr>
                  <a:t>r</a:t>
                </a:r>
                <a:r>
                  <a:rPr sz="1118" dirty="0">
                    <a:latin typeface="Times New Roman"/>
                    <a:cs typeface="Times New Roman"/>
                  </a:rPr>
                  <a:t> </a:t>
                </a:r>
                <a:r>
                  <a:rPr sz="1118" spc="-12" dirty="0">
                    <a:latin typeface="Times New Roman"/>
                    <a:cs typeface="Times New Roman"/>
                  </a:rPr>
                  <a:t>F</a:t>
                </a:r>
                <a:r>
                  <a:rPr sz="1118" spc="35" dirty="0">
                    <a:latin typeface="Times New Roman"/>
                    <a:cs typeface="Times New Roman"/>
                  </a:rPr>
                  <a:t>l</a:t>
                </a:r>
                <a:r>
                  <a:rPr sz="1118" spc="47" dirty="0">
                    <a:latin typeface="Times New Roman"/>
                    <a:cs typeface="Times New Roman"/>
                  </a:rPr>
                  <a:t>o</a:t>
                </a:r>
                <a:r>
                  <a:rPr sz="1118" spc="24" dirty="0">
                    <a:latin typeface="Times New Roman"/>
                    <a:cs typeface="Times New Roman"/>
                  </a:rPr>
                  <a:t>a</a:t>
                </a:r>
                <a:r>
                  <a:rPr sz="1118" spc="6" dirty="0">
                    <a:latin typeface="Times New Roman"/>
                    <a:cs typeface="Times New Roman"/>
                  </a:rPr>
                  <a:t>t</a:t>
                </a:r>
                <a:r>
                  <a:rPr sz="1118" dirty="0">
                    <a:latin typeface="Times New Roman"/>
                    <a:cs typeface="Times New Roman"/>
                  </a:rPr>
                  <a:t> </a:t>
                </a:r>
                <a:r>
                  <a:rPr sz="1118" spc="-6" dirty="0">
                    <a:latin typeface="Times New Roman"/>
                    <a:cs typeface="Times New Roman"/>
                  </a:rPr>
                  <a:t>S</a:t>
                </a:r>
                <a:r>
                  <a:rPr sz="1118" spc="41" dirty="0">
                    <a:latin typeface="Times New Roman"/>
                    <a:cs typeface="Times New Roman"/>
                  </a:rPr>
                  <a:t>t</a:t>
                </a:r>
                <a:r>
                  <a:rPr sz="1118" spc="65" dirty="0">
                    <a:latin typeface="Times New Roman"/>
                    <a:cs typeface="Times New Roman"/>
                  </a:rPr>
                  <a:t>r</a:t>
                </a:r>
                <a:r>
                  <a:rPr sz="1118" spc="-47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6" dirty="0">
                    <a:latin typeface="Times New Roman"/>
                    <a:cs typeface="Times New Roman"/>
                  </a:rPr>
                  <a:t>g</a:t>
                </a:r>
                <a:r>
                  <a:rPr sz="1118" dirty="0">
                    <a:latin typeface="Times New Roman"/>
                    <a:cs typeface="Times New Roman"/>
                  </a:rPr>
                  <a:t> </a:t>
                </a:r>
                <a:r>
                  <a:rPr sz="1118" spc="59" dirty="0">
                    <a:latin typeface="Times New Roman"/>
                    <a:cs typeface="Times New Roman"/>
                  </a:rPr>
                  <a:t>D</a:t>
                </a:r>
                <a:r>
                  <a:rPr sz="1118" spc="-35" dirty="0">
                    <a:latin typeface="Times New Roman"/>
                    <a:cs typeface="Times New Roman"/>
                  </a:rPr>
                  <a:t>o</a:t>
                </a:r>
                <a:r>
                  <a:rPr sz="1118" spc="47" dirty="0">
                    <a:latin typeface="Times New Roman"/>
                    <a:cs typeface="Times New Roman"/>
                  </a:rPr>
                  <a:t>ub</a:t>
                </a:r>
                <a:r>
                  <a:rPr sz="1118" spc="-47" dirty="0">
                    <a:latin typeface="Times New Roman"/>
                    <a:cs typeface="Times New Roman"/>
                  </a:rPr>
                  <a:t>l</a:t>
                </a:r>
                <a:r>
                  <a:rPr sz="1118" spc="6" dirty="0">
                    <a:latin typeface="Times New Roman"/>
                    <a:cs typeface="Times New Roman"/>
                  </a:rPr>
                  <a:t>e</a:t>
                </a:r>
                <a:endParaRPr sz="1118">
                  <a:latin typeface="Times New Roman"/>
                  <a:cs typeface="Times New Roman"/>
                </a:endParaRPr>
              </a:p>
            </p:txBody>
          </p:sp>
          <p:sp>
            <p:nvSpPr>
              <p:cNvPr id="173" name="object 165">
                <a:extLst>
                  <a:ext uri="{FF2B5EF4-FFF2-40B4-BE49-F238E27FC236}">
                    <a16:creationId xmlns:a16="http://schemas.microsoft.com/office/drawing/2014/main" id="{4C162852-274F-4CE3-BEA4-8F488D2A188B}"/>
                  </a:ext>
                </a:extLst>
              </p:cNvPr>
              <p:cNvSpPr txBox="1"/>
              <p:nvPr/>
            </p:nvSpPr>
            <p:spPr>
              <a:xfrm>
                <a:off x="8650319" y="223072"/>
                <a:ext cx="708025" cy="36941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sz="1412" spc="-6" dirty="0">
                    <a:latin typeface="Times New Roman"/>
                    <a:cs typeface="Times New Roman"/>
                  </a:rPr>
                  <a:t>&lt;</a:t>
                </a:r>
                <a:r>
                  <a:rPr sz="1412" dirty="0">
                    <a:latin typeface="Times New Roman"/>
                    <a:cs typeface="Times New Roman"/>
                  </a:rPr>
                  <a:t>&lt;</a:t>
                </a:r>
                <a:r>
                  <a:rPr sz="1412" spc="-12" dirty="0">
                    <a:latin typeface="Times New Roman"/>
                    <a:cs typeface="Times New Roman"/>
                  </a:rPr>
                  <a:t>e</a:t>
                </a:r>
                <a:r>
                  <a:rPr sz="1412" dirty="0">
                    <a:latin typeface="Times New Roman"/>
                    <a:cs typeface="Times New Roman"/>
                  </a:rPr>
                  <a:t>num</a:t>
                </a:r>
                <a:r>
                  <a:rPr sz="1412" spc="-6" dirty="0">
                    <a:latin typeface="Times New Roman"/>
                    <a:cs typeface="Times New Roman"/>
                  </a:rPr>
                  <a:t>&gt;&gt;</a:t>
                </a:r>
                <a:endParaRPr sz="1412">
                  <a:latin typeface="Times New Roman"/>
                  <a:cs typeface="Times New Roman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sz="1412" b="1" spc="24" dirty="0">
                    <a:latin typeface="Times New Roman"/>
                    <a:cs typeface="Times New Roman"/>
                  </a:rPr>
                  <a:t>T</a:t>
                </a:r>
                <a:r>
                  <a:rPr sz="1412" b="1" spc="-41" dirty="0">
                    <a:latin typeface="Times New Roman"/>
                    <a:cs typeface="Times New Roman"/>
                  </a:rPr>
                  <a:t>i</a:t>
                </a:r>
                <a:r>
                  <a:rPr sz="1412" b="1" spc="-35" dirty="0">
                    <a:latin typeface="Times New Roman"/>
                    <a:cs typeface="Times New Roman"/>
                  </a:rPr>
                  <a:t>m</a:t>
                </a:r>
                <a:r>
                  <a:rPr sz="1412" b="1" dirty="0">
                    <a:latin typeface="Times New Roman"/>
                    <a:cs typeface="Times New Roman"/>
                  </a:rPr>
                  <a:t>e</a:t>
                </a:r>
                <a:endParaRPr sz="1412">
                  <a:latin typeface="Times New Roman"/>
                  <a:cs typeface="Times New Roman"/>
                </a:endParaRPr>
              </a:p>
            </p:txBody>
          </p:sp>
          <p:sp>
            <p:nvSpPr>
              <p:cNvPr id="174" name="object 166">
                <a:extLst>
                  <a:ext uri="{FF2B5EF4-FFF2-40B4-BE49-F238E27FC236}">
                    <a16:creationId xmlns:a16="http://schemas.microsoft.com/office/drawing/2014/main" id="{1CFBEF8D-31CB-40F5-B3FF-628CA33943FE}"/>
                  </a:ext>
                </a:extLst>
              </p:cNvPr>
              <p:cNvSpPr txBox="1"/>
              <p:nvPr/>
            </p:nvSpPr>
            <p:spPr>
              <a:xfrm>
                <a:off x="8533987" y="726126"/>
                <a:ext cx="720725" cy="92479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 marR="5977">
                  <a:lnSpc>
                    <a:spcPct val="105400"/>
                  </a:lnSpc>
                </a:pP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18" dirty="0">
                    <a:latin typeface="Times New Roman"/>
                    <a:cs typeface="Times New Roman"/>
                  </a:rPr>
                  <a:t>a</a:t>
                </a:r>
                <a:r>
                  <a:rPr sz="1118" spc="-41" dirty="0">
                    <a:latin typeface="Times New Roman"/>
                    <a:cs typeface="Times New Roman"/>
                  </a:rPr>
                  <a:t>n</a:t>
                </a:r>
                <a:r>
                  <a:rPr sz="1118" spc="47" dirty="0">
                    <a:latin typeface="Times New Roman"/>
                    <a:cs typeface="Times New Roman"/>
                  </a:rPr>
                  <a:t>o</a:t>
                </a:r>
                <a:r>
                  <a:rPr sz="1118" dirty="0">
                    <a:latin typeface="Times New Roman"/>
                    <a:cs typeface="Times New Roman"/>
                  </a:rPr>
                  <a:t>s</a:t>
                </a:r>
                <a:r>
                  <a:rPr sz="1118" spc="18" dirty="0">
                    <a:latin typeface="Times New Roman"/>
                    <a:cs typeface="Times New Roman"/>
                  </a:rPr>
                  <a:t>ec</a:t>
                </a:r>
                <a:r>
                  <a:rPr sz="1118" spc="47" dirty="0">
                    <a:latin typeface="Times New Roman"/>
                    <a:cs typeface="Times New Roman"/>
                  </a:rPr>
                  <a:t>o</a:t>
                </a:r>
                <a:r>
                  <a:rPr sz="1118" spc="-41" dirty="0">
                    <a:latin typeface="Times New Roman"/>
                    <a:cs typeface="Times New Roman"/>
                  </a:rPr>
                  <a:t>n</a:t>
                </a:r>
                <a:r>
                  <a:rPr sz="1118" spc="47" dirty="0">
                    <a:latin typeface="Times New Roman"/>
                    <a:cs typeface="Times New Roman"/>
                  </a:rPr>
                  <a:t>d</a:t>
                </a:r>
                <a:r>
                  <a:rPr sz="1118" spc="6" dirty="0">
                    <a:latin typeface="Times New Roman"/>
                    <a:cs typeface="Times New Roman"/>
                  </a:rPr>
                  <a:t>s</a:t>
                </a:r>
                <a:r>
                  <a:rPr sz="1118" dirty="0">
                    <a:latin typeface="Times New Roman"/>
                    <a:cs typeface="Times New Roman"/>
                  </a:rPr>
                  <a:t> m</a:t>
                </a:r>
                <a:r>
                  <a:rPr sz="1118" spc="35" dirty="0">
                    <a:latin typeface="Times New Roman"/>
                    <a:cs typeface="Times New Roman"/>
                  </a:rPr>
                  <a:t>i</a:t>
                </a:r>
                <a:r>
                  <a:rPr sz="1118" spc="24" dirty="0">
                    <a:latin typeface="Times New Roman"/>
                    <a:cs typeface="Times New Roman"/>
                  </a:rPr>
                  <a:t>c</a:t>
                </a:r>
                <a:r>
                  <a:rPr sz="1118" spc="-24" dirty="0">
                    <a:latin typeface="Times New Roman"/>
                    <a:cs typeface="Times New Roman"/>
                  </a:rPr>
                  <a:t>r</a:t>
                </a:r>
                <a:r>
                  <a:rPr sz="1118" spc="47" dirty="0">
                    <a:latin typeface="Times New Roman"/>
                    <a:cs typeface="Times New Roman"/>
                  </a:rPr>
                  <a:t>o</a:t>
                </a:r>
                <a:r>
                  <a:rPr sz="1118" dirty="0">
                    <a:latin typeface="Times New Roman"/>
                    <a:cs typeface="Times New Roman"/>
                  </a:rPr>
                  <a:t>s</a:t>
                </a:r>
                <a:r>
                  <a:rPr sz="1118" spc="24" dirty="0">
                    <a:latin typeface="Times New Roman"/>
                    <a:cs typeface="Times New Roman"/>
                  </a:rPr>
                  <a:t>ec</a:t>
                </a:r>
                <a:r>
                  <a:rPr sz="1118" spc="47" dirty="0">
                    <a:latin typeface="Times New Roman"/>
                    <a:cs typeface="Times New Roman"/>
                  </a:rPr>
                  <a:t>o</a:t>
                </a:r>
                <a:r>
                  <a:rPr sz="1118" spc="-41" dirty="0">
                    <a:latin typeface="Times New Roman"/>
                    <a:cs typeface="Times New Roman"/>
                  </a:rPr>
                  <a:t>n</a:t>
                </a:r>
                <a:r>
                  <a:rPr sz="1118" spc="47" dirty="0">
                    <a:latin typeface="Times New Roman"/>
                    <a:cs typeface="Times New Roman"/>
                  </a:rPr>
                  <a:t>d</a:t>
                </a:r>
                <a:r>
                  <a:rPr sz="1118" spc="6" dirty="0">
                    <a:latin typeface="Times New Roman"/>
                    <a:cs typeface="Times New Roman"/>
                  </a:rPr>
                  <a:t>s</a:t>
                </a:r>
                <a:r>
                  <a:rPr sz="1118" dirty="0">
                    <a:latin typeface="Times New Roman"/>
                    <a:cs typeface="Times New Roman"/>
                  </a:rPr>
                  <a:t> m</a:t>
                </a:r>
                <a:r>
                  <a:rPr sz="1118" spc="35" dirty="0">
                    <a:latin typeface="Times New Roman"/>
                    <a:cs typeface="Times New Roman"/>
                  </a:rPr>
                  <a:t>il</a:t>
                </a:r>
                <a:r>
                  <a:rPr sz="1118" spc="-53" dirty="0">
                    <a:latin typeface="Times New Roman"/>
                    <a:cs typeface="Times New Roman"/>
                  </a:rPr>
                  <a:t>i</a:t>
                </a:r>
                <a:r>
                  <a:rPr sz="1118" spc="88" dirty="0">
                    <a:latin typeface="Times New Roman"/>
                    <a:cs typeface="Times New Roman"/>
                  </a:rPr>
                  <a:t>s</a:t>
                </a:r>
                <a:r>
                  <a:rPr sz="1118" spc="24" dirty="0">
                    <a:latin typeface="Times New Roman"/>
                    <a:cs typeface="Times New Roman"/>
                  </a:rPr>
                  <a:t>ec</a:t>
                </a:r>
                <a:r>
                  <a:rPr sz="1118" spc="-41" dirty="0">
                    <a:latin typeface="Times New Roman"/>
                    <a:cs typeface="Times New Roman"/>
                  </a:rPr>
                  <a:t>o</a:t>
                </a:r>
                <a:r>
                  <a:rPr sz="1118" spc="47" dirty="0">
                    <a:latin typeface="Times New Roman"/>
                    <a:cs typeface="Times New Roman"/>
                  </a:rPr>
                  <a:t>nd</a:t>
                </a:r>
                <a:r>
                  <a:rPr sz="1118" spc="6" dirty="0">
                    <a:latin typeface="Times New Roman"/>
                    <a:cs typeface="Times New Roman"/>
                  </a:rPr>
                  <a:t>s</a:t>
                </a:r>
                <a:r>
                  <a:rPr sz="1118" dirty="0">
                    <a:latin typeface="Times New Roman"/>
                    <a:cs typeface="Times New Roman"/>
                  </a:rPr>
                  <a:t> s</a:t>
                </a:r>
                <a:r>
                  <a:rPr sz="1118" spc="18" dirty="0">
                    <a:latin typeface="Times New Roman"/>
                    <a:cs typeface="Times New Roman"/>
                  </a:rPr>
                  <a:t>ec</a:t>
                </a:r>
                <a:r>
                  <a:rPr sz="1118" spc="47" dirty="0">
                    <a:latin typeface="Times New Roman"/>
                    <a:cs typeface="Times New Roman"/>
                  </a:rPr>
                  <a:t>o</a:t>
                </a:r>
                <a:r>
                  <a:rPr sz="1118" spc="-41" dirty="0">
                    <a:latin typeface="Times New Roman"/>
                    <a:cs typeface="Times New Roman"/>
                  </a:rPr>
                  <a:t>n</a:t>
                </a:r>
                <a:r>
                  <a:rPr sz="1118" spc="47" dirty="0">
                    <a:latin typeface="Times New Roman"/>
                    <a:cs typeface="Times New Roman"/>
                  </a:rPr>
                  <a:t>d</a:t>
                </a:r>
                <a:r>
                  <a:rPr sz="1118" spc="6" dirty="0">
                    <a:latin typeface="Times New Roman"/>
                    <a:cs typeface="Times New Roman"/>
                  </a:rPr>
                  <a:t>s</a:t>
                </a:r>
                <a:r>
                  <a:rPr sz="1118" dirty="0">
                    <a:latin typeface="Times New Roman"/>
                    <a:cs typeface="Times New Roman"/>
                  </a:rPr>
                  <a:t> m</a:t>
                </a:r>
                <a:r>
                  <a:rPr sz="1118" spc="35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-41" dirty="0">
                    <a:latin typeface="Times New Roman"/>
                    <a:cs typeface="Times New Roman"/>
                  </a:rPr>
                  <a:t>u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24" dirty="0">
                    <a:latin typeface="Times New Roman"/>
                    <a:cs typeface="Times New Roman"/>
                  </a:rPr>
                  <a:t>e</a:t>
                </a:r>
                <a:r>
                  <a:rPr sz="1118" spc="6" dirty="0">
                    <a:latin typeface="Times New Roman"/>
                    <a:cs typeface="Times New Roman"/>
                  </a:rPr>
                  <a:t>s</a:t>
                </a:r>
                <a:endParaRPr sz="1118">
                  <a:latin typeface="Times New Roman"/>
                  <a:cs typeface="Times New Roman"/>
                </a:endParaRPr>
              </a:p>
              <a:p>
                <a:pPr marL="14942">
                  <a:spcBef>
                    <a:spcPts val="71"/>
                  </a:spcBef>
                </a:pPr>
                <a:r>
                  <a:rPr sz="1118" spc="-24" dirty="0">
                    <a:latin typeface="Times New Roman"/>
                    <a:cs typeface="Times New Roman"/>
                  </a:rPr>
                  <a:t>.</a:t>
                </a:r>
                <a:r>
                  <a:rPr sz="1118" spc="59" dirty="0">
                    <a:latin typeface="Times New Roman"/>
                    <a:cs typeface="Times New Roman"/>
                  </a:rPr>
                  <a:t>.</a:t>
                </a:r>
                <a:r>
                  <a:rPr sz="1118" dirty="0">
                    <a:latin typeface="Times New Roman"/>
                    <a:cs typeface="Times New Roman"/>
                  </a:rPr>
                  <a:t>.</a:t>
                </a:r>
                <a:endParaRPr sz="1118">
                  <a:latin typeface="Times New Roman"/>
                  <a:cs typeface="Times New Roman"/>
                </a:endParaRPr>
              </a:p>
            </p:txBody>
          </p:sp>
          <p:sp>
            <p:nvSpPr>
              <p:cNvPr id="175" name="object 167">
                <a:extLst>
                  <a:ext uri="{FF2B5EF4-FFF2-40B4-BE49-F238E27FC236}">
                    <a16:creationId xmlns:a16="http://schemas.microsoft.com/office/drawing/2014/main" id="{18EEFE74-0EB9-44C0-B080-583560B6F630}"/>
                  </a:ext>
                </a:extLst>
              </p:cNvPr>
              <p:cNvSpPr txBox="1"/>
              <p:nvPr/>
            </p:nvSpPr>
            <p:spPr>
              <a:xfrm>
                <a:off x="8650319" y="1834323"/>
                <a:ext cx="708025" cy="36941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sz="1412" spc="-6" dirty="0">
                    <a:latin typeface="Times New Roman"/>
                    <a:cs typeface="Times New Roman"/>
                  </a:rPr>
                  <a:t>&lt;</a:t>
                </a:r>
                <a:r>
                  <a:rPr sz="1412" dirty="0">
                    <a:latin typeface="Times New Roman"/>
                    <a:cs typeface="Times New Roman"/>
                  </a:rPr>
                  <a:t>&lt;</a:t>
                </a:r>
                <a:r>
                  <a:rPr sz="1412" spc="-12" dirty="0">
                    <a:latin typeface="Times New Roman"/>
                    <a:cs typeface="Times New Roman"/>
                  </a:rPr>
                  <a:t>e</a:t>
                </a:r>
                <a:r>
                  <a:rPr sz="1412" dirty="0">
                    <a:latin typeface="Times New Roman"/>
                    <a:cs typeface="Times New Roman"/>
                  </a:rPr>
                  <a:t>nu</a:t>
                </a:r>
                <a:r>
                  <a:rPr sz="1412" spc="6" dirty="0">
                    <a:latin typeface="Times New Roman"/>
                    <a:cs typeface="Times New Roman"/>
                  </a:rPr>
                  <a:t>m</a:t>
                </a:r>
                <a:r>
                  <a:rPr sz="1412" spc="-6" dirty="0">
                    <a:latin typeface="Times New Roman"/>
                    <a:cs typeface="Times New Roman"/>
                  </a:rPr>
                  <a:t>&gt;&gt;</a:t>
                </a:r>
                <a:endParaRPr sz="1412">
                  <a:latin typeface="Times New Roman"/>
                  <a:cs typeface="Times New Roman"/>
                </a:endParaRPr>
              </a:p>
              <a:p>
                <a:pPr marL="747" algn="ctr"/>
                <a:r>
                  <a:rPr sz="1412" b="1" spc="35" dirty="0">
                    <a:latin typeface="Times New Roman"/>
                    <a:cs typeface="Times New Roman"/>
                  </a:rPr>
                  <a:t>D</a:t>
                </a:r>
                <a:r>
                  <a:rPr sz="1412" b="1" dirty="0">
                    <a:latin typeface="Times New Roman"/>
                    <a:cs typeface="Times New Roman"/>
                  </a:rPr>
                  <a:t>a</a:t>
                </a:r>
                <a:r>
                  <a:rPr sz="1412" b="1" spc="-35" dirty="0">
                    <a:latin typeface="Times New Roman"/>
                    <a:cs typeface="Times New Roman"/>
                  </a:rPr>
                  <a:t>t</a:t>
                </a:r>
                <a:r>
                  <a:rPr sz="1412" b="1" dirty="0">
                    <a:latin typeface="Times New Roman"/>
                    <a:cs typeface="Times New Roman"/>
                  </a:rPr>
                  <a:t>a</a:t>
                </a:r>
                <a:endParaRPr sz="1412">
                  <a:latin typeface="Times New Roman"/>
                  <a:cs typeface="Times New Roman"/>
                </a:endParaRPr>
              </a:p>
            </p:txBody>
          </p:sp>
          <p:sp>
            <p:nvSpPr>
              <p:cNvPr id="176" name="object 168">
                <a:extLst>
                  <a:ext uri="{FF2B5EF4-FFF2-40B4-BE49-F238E27FC236}">
                    <a16:creationId xmlns:a16="http://schemas.microsoft.com/office/drawing/2014/main" id="{C3C27AA6-98DF-441E-BFE9-82998D55355A}"/>
                  </a:ext>
                </a:extLst>
              </p:cNvPr>
              <p:cNvSpPr txBox="1"/>
              <p:nvPr/>
            </p:nvSpPr>
            <p:spPr>
              <a:xfrm>
                <a:off x="8533987" y="2337503"/>
                <a:ext cx="568325" cy="62132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 marR="95626">
                  <a:lnSpc>
                    <a:spcPct val="105400"/>
                  </a:lnSpc>
                </a:pPr>
                <a:r>
                  <a:rPr sz="1118" spc="47" dirty="0">
                    <a:latin typeface="Times New Roman"/>
                    <a:cs typeface="Times New Roman"/>
                  </a:rPr>
                  <a:t>b</a:t>
                </a:r>
                <a:r>
                  <a:rPr sz="1118" spc="-53" dirty="0">
                    <a:latin typeface="Times New Roman"/>
                    <a:cs typeface="Times New Roman"/>
                  </a:rPr>
                  <a:t>i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6" dirty="0">
                    <a:latin typeface="Times New Roman"/>
                    <a:cs typeface="Times New Roman"/>
                  </a:rPr>
                  <a:t>s</a:t>
                </a:r>
                <a:r>
                  <a:rPr sz="1118" dirty="0">
                    <a:latin typeface="Times New Roman"/>
                    <a:cs typeface="Times New Roman"/>
                  </a:rPr>
                  <a:t> </a:t>
                </a:r>
                <a:r>
                  <a:rPr sz="1118" spc="47" dirty="0">
                    <a:latin typeface="Times New Roman"/>
                    <a:cs typeface="Times New Roman"/>
                  </a:rPr>
                  <a:t>b</a:t>
                </a:r>
                <a:r>
                  <a:rPr sz="1118" spc="-41" dirty="0">
                    <a:latin typeface="Times New Roman"/>
                    <a:cs typeface="Times New Roman"/>
                  </a:rPr>
                  <a:t>y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24" dirty="0">
                    <a:latin typeface="Times New Roman"/>
                    <a:cs typeface="Times New Roman"/>
                  </a:rPr>
                  <a:t>e</a:t>
                </a:r>
                <a:r>
                  <a:rPr sz="1118" spc="6" dirty="0">
                    <a:latin typeface="Times New Roman"/>
                    <a:cs typeface="Times New Roman"/>
                  </a:rPr>
                  <a:t>s</a:t>
                </a:r>
                <a:r>
                  <a:rPr sz="1118" dirty="0">
                    <a:latin typeface="Times New Roman"/>
                    <a:cs typeface="Times New Roman"/>
                  </a:rPr>
                  <a:t> </a:t>
                </a:r>
                <a:r>
                  <a:rPr sz="1118" spc="47" dirty="0">
                    <a:latin typeface="Times New Roman"/>
                    <a:cs typeface="Times New Roman"/>
                  </a:rPr>
                  <a:t>k</a:t>
                </a:r>
                <a:r>
                  <a:rPr sz="1118" spc="-53" dirty="0">
                    <a:latin typeface="Times New Roman"/>
                    <a:cs typeface="Times New Roman"/>
                  </a:rPr>
                  <a:t>i</a:t>
                </a:r>
                <a:r>
                  <a:rPr sz="1118" spc="35" dirty="0">
                    <a:latin typeface="Times New Roman"/>
                    <a:cs typeface="Times New Roman"/>
                  </a:rPr>
                  <a:t>l</a:t>
                </a:r>
                <a:r>
                  <a:rPr sz="1118" spc="47" dirty="0">
                    <a:latin typeface="Times New Roman"/>
                    <a:cs typeface="Times New Roman"/>
                  </a:rPr>
                  <a:t>o</a:t>
                </a:r>
                <a:r>
                  <a:rPr sz="1118" spc="-41" dirty="0">
                    <a:latin typeface="Times New Roman"/>
                    <a:cs typeface="Times New Roman"/>
                  </a:rPr>
                  <a:t>b</a:t>
                </a:r>
                <a:r>
                  <a:rPr sz="1118" spc="47" dirty="0">
                    <a:latin typeface="Times New Roman"/>
                    <a:cs typeface="Times New Roman"/>
                  </a:rPr>
                  <a:t>y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18" dirty="0">
                    <a:latin typeface="Times New Roman"/>
                    <a:cs typeface="Times New Roman"/>
                  </a:rPr>
                  <a:t>e</a:t>
                </a:r>
                <a:r>
                  <a:rPr sz="1118" spc="6" dirty="0">
                    <a:latin typeface="Times New Roman"/>
                    <a:cs typeface="Times New Roman"/>
                  </a:rPr>
                  <a:t>s</a:t>
                </a:r>
                <a:endParaRPr sz="1118">
                  <a:latin typeface="Times New Roman"/>
                  <a:cs typeface="Times New Roman"/>
                </a:endParaRPr>
              </a:p>
              <a:p>
                <a:pPr marL="14942">
                  <a:spcBef>
                    <a:spcPts val="71"/>
                  </a:spcBef>
                </a:pPr>
                <a:r>
                  <a:rPr sz="1118" dirty="0">
                    <a:latin typeface="Times New Roman"/>
                    <a:cs typeface="Times New Roman"/>
                  </a:rPr>
                  <a:t>m</a:t>
                </a:r>
                <a:r>
                  <a:rPr sz="1118" spc="24" dirty="0">
                    <a:latin typeface="Times New Roman"/>
                    <a:cs typeface="Times New Roman"/>
                  </a:rPr>
                  <a:t>e</a:t>
                </a:r>
                <a:r>
                  <a:rPr sz="1118" spc="47" dirty="0">
                    <a:latin typeface="Times New Roman"/>
                    <a:cs typeface="Times New Roman"/>
                  </a:rPr>
                  <a:t>g</a:t>
                </a:r>
                <a:r>
                  <a:rPr sz="1118" spc="24" dirty="0">
                    <a:latin typeface="Times New Roman"/>
                    <a:cs typeface="Times New Roman"/>
                  </a:rPr>
                  <a:t>a</a:t>
                </a:r>
                <a:r>
                  <a:rPr sz="1118" spc="47" dirty="0">
                    <a:latin typeface="Times New Roman"/>
                    <a:cs typeface="Times New Roman"/>
                  </a:rPr>
                  <a:t>b</a:t>
                </a:r>
                <a:r>
                  <a:rPr sz="1118" spc="-41" dirty="0">
                    <a:latin typeface="Times New Roman"/>
                    <a:cs typeface="Times New Roman"/>
                  </a:rPr>
                  <a:t>y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24" dirty="0">
                    <a:latin typeface="Times New Roman"/>
                    <a:cs typeface="Times New Roman"/>
                  </a:rPr>
                  <a:t>e</a:t>
                </a:r>
                <a:r>
                  <a:rPr sz="1118" spc="6" dirty="0">
                    <a:latin typeface="Times New Roman"/>
                    <a:cs typeface="Times New Roman"/>
                  </a:rPr>
                  <a:t>s</a:t>
                </a:r>
                <a:endParaRPr sz="1118">
                  <a:latin typeface="Times New Roman"/>
                  <a:cs typeface="Times New Roman"/>
                </a:endParaRPr>
              </a:p>
              <a:p>
                <a:pPr marL="14942">
                  <a:spcBef>
                    <a:spcPts val="71"/>
                  </a:spcBef>
                </a:pPr>
                <a:r>
                  <a:rPr sz="1118" spc="-24" dirty="0">
                    <a:latin typeface="Times New Roman"/>
                    <a:cs typeface="Times New Roman"/>
                  </a:rPr>
                  <a:t>.</a:t>
                </a:r>
                <a:r>
                  <a:rPr sz="1118" spc="59" dirty="0">
                    <a:latin typeface="Times New Roman"/>
                    <a:cs typeface="Times New Roman"/>
                  </a:rPr>
                  <a:t>.</a:t>
                </a:r>
                <a:r>
                  <a:rPr sz="1118" dirty="0">
                    <a:latin typeface="Times New Roman"/>
                    <a:cs typeface="Times New Roman"/>
                  </a:rPr>
                  <a:t>.</a:t>
                </a:r>
                <a:endParaRPr sz="1118">
                  <a:latin typeface="Times New Roman"/>
                  <a:cs typeface="Times New Roman"/>
                </a:endParaRPr>
              </a:p>
            </p:txBody>
          </p:sp>
          <p:sp>
            <p:nvSpPr>
              <p:cNvPr id="177" name="object 169">
                <a:extLst>
                  <a:ext uri="{FF2B5EF4-FFF2-40B4-BE49-F238E27FC236}">
                    <a16:creationId xmlns:a16="http://schemas.microsoft.com/office/drawing/2014/main" id="{8F7722C9-886C-47B7-ADA6-30C3DC6FFC45}"/>
                  </a:ext>
                </a:extLst>
              </p:cNvPr>
              <p:cNvSpPr txBox="1"/>
              <p:nvPr/>
            </p:nvSpPr>
            <p:spPr>
              <a:xfrm>
                <a:off x="7760937" y="2208161"/>
                <a:ext cx="646430" cy="13854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059" dirty="0">
                    <a:latin typeface="Calibri"/>
                    <a:cs typeface="Calibri"/>
                  </a:rPr>
                  <a:t>&lt;</a:t>
                </a:r>
                <a:r>
                  <a:rPr sz="1059" spc="-6" dirty="0">
                    <a:latin typeface="Calibri"/>
                    <a:cs typeface="Calibri"/>
                  </a:rPr>
                  <a:t>&lt;</a:t>
                </a:r>
                <a:r>
                  <a:rPr sz="1059" spc="-29" dirty="0">
                    <a:latin typeface="Calibri"/>
                    <a:cs typeface="Calibri"/>
                  </a:rPr>
                  <a:t>h</a:t>
                </a:r>
                <a:r>
                  <a:rPr sz="1059" spc="18" dirty="0">
                    <a:latin typeface="Calibri"/>
                    <a:cs typeface="Calibri"/>
                  </a:rPr>
                  <a:t>a</a:t>
                </a:r>
                <a:r>
                  <a:rPr sz="1059" dirty="0">
                    <a:latin typeface="Calibri"/>
                    <a:cs typeface="Calibri"/>
                  </a:rPr>
                  <a:t>s</a:t>
                </a:r>
                <a:r>
                  <a:rPr sz="1059" spc="-41" dirty="0">
                    <a:latin typeface="Calibri"/>
                    <a:cs typeface="Calibri"/>
                  </a:rPr>
                  <a:t> </a:t>
                </a:r>
                <a:r>
                  <a:rPr sz="1059" spc="-6" dirty="0">
                    <a:latin typeface="Calibri"/>
                    <a:cs typeface="Calibri"/>
                  </a:rPr>
                  <a:t>t</a:t>
                </a:r>
                <a:r>
                  <a:rPr sz="1059" spc="35" dirty="0">
                    <a:latin typeface="Calibri"/>
                    <a:cs typeface="Calibri"/>
                  </a:rPr>
                  <a:t>y</a:t>
                </a:r>
                <a:r>
                  <a:rPr sz="1059" spc="-29" dirty="0">
                    <a:latin typeface="Calibri"/>
                    <a:cs typeface="Calibri"/>
                  </a:rPr>
                  <a:t>p</a:t>
                </a:r>
                <a:r>
                  <a:rPr sz="1059" spc="12" dirty="0">
                    <a:latin typeface="Calibri"/>
                    <a:cs typeface="Calibri"/>
                  </a:rPr>
                  <a:t>e</a:t>
                </a:r>
                <a:r>
                  <a:rPr sz="1059" dirty="0">
                    <a:latin typeface="Calibri"/>
                    <a:cs typeface="Calibri"/>
                  </a:rPr>
                  <a:t>&gt;&gt;</a:t>
                </a:r>
                <a:endParaRPr sz="1059">
                  <a:latin typeface="Calibri"/>
                  <a:cs typeface="Calibri"/>
                </a:endParaRPr>
              </a:p>
            </p:txBody>
          </p:sp>
          <p:sp>
            <p:nvSpPr>
              <p:cNvPr id="178" name="object 170">
                <a:extLst>
                  <a:ext uri="{FF2B5EF4-FFF2-40B4-BE49-F238E27FC236}">
                    <a16:creationId xmlns:a16="http://schemas.microsoft.com/office/drawing/2014/main" id="{850C87CC-0382-4DC7-A0A3-1F1B48F4A1EC}"/>
                  </a:ext>
                </a:extLst>
              </p:cNvPr>
              <p:cNvSpPr txBox="1"/>
              <p:nvPr/>
            </p:nvSpPr>
            <p:spPr>
              <a:xfrm>
                <a:off x="5626703" y="816860"/>
                <a:ext cx="721995" cy="14623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118" spc="47" dirty="0">
                    <a:latin typeface="Calibri"/>
                    <a:cs typeface="Calibri"/>
                  </a:rPr>
                  <a:t>&lt;</a:t>
                </a:r>
                <a:r>
                  <a:rPr sz="1118" spc="-12" dirty="0">
                    <a:latin typeface="Calibri"/>
                    <a:cs typeface="Calibri"/>
                  </a:rPr>
                  <a:t>&lt;</a:t>
                </a:r>
                <a:r>
                  <a:rPr sz="1118" spc="24" dirty="0">
                    <a:latin typeface="Calibri"/>
                    <a:cs typeface="Calibri"/>
                  </a:rPr>
                  <a:t>h</a:t>
                </a:r>
                <a:r>
                  <a:rPr sz="1118" spc="-18" dirty="0">
                    <a:latin typeface="Calibri"/>
                    <a:cs typeface="Calibri"/>
                  </a:rPr>
                  <a:t>a</a:t>
                </a:r>
                <a:r>
                  <a:rPr sz="1118" spc="6" dirty="0">
                    <a:latin typeface="Calibri"/>
                    <a:cs typeface="Calibri"/>
                  </a:rPr>
                  <a:t>s</a:t>
                </a:r>
                <a:r>
                  <a:rPr sz="1118" spc="88" dirty="0">
                    <a:latin typeface="Calibri"/>
                    <a:cs typeface="Calibri"/>
                  </a:rPr>
                  <a:t> </a:t>
                </a:r>
                <a:r>
                  <a:rPr sz="1118" spc="-29" dirty="0">
                    <a:latin typeface="Calibri"/>
                    <a:cs typeface="Calibri"/>
                  </a:rPr>
                  <a:t>t</a:t>
                </a:r>
                <a:r>
                  <a:rPr sz="1118" spc="12" dirty="0">
                    <a:latin typeface="Calibri"/>
                    <a:cs typeface="Calibri"/>
                  </a:rPr>
                  <a:t>y</a:t>
                </a:r>
                <a:r>
                  <a:rPr sz="1118" spc="24" dirty="0">
                    <a:latin typeface="Calibri"/>
                    <a:cs typeface="Calibri"/>
                  </a:rPr>
                  <a:t>p</a:t>
                </a:r>
                <a:r>
                  <a:rPr sz="1118" spc="41" dirty="0">
                    <a:latin typeface="Calibri"/>
                    <a:cs typeface="Calibri"/>
                  </a:rPr>
                  <a:t>e</a:t>
                </a:r>
                <a:r>
                  <a:rPr sz="1118" spc="47" dirty="0">
                    <a:latin typeface="Calibri"/>
                    <a:cs typeface="Calibri"/>
                  </a:rPr>
                  <a:t>&gt;&gt;</a:t>
                </a:r>
                <a:endParaRPr sz="1118" dirty="0">
                  <a:latin typeface="Calibri"/>
                  <a:cs typeface="Calibri"/>
                </a:endParaRPr>
              </a:p>
            </p:txBody>
          </p:sp>
          <p:sp>
            <p:nvSpPr>
              <p:cNvPr id="179" name="object 171">
                <a:extLst>
                  <a:ext uri="{FF2B5EF4-FFF2-40B4-BE49-F238E27FC236}">
                    <a16:creationId xmlns:a16="http://schemas.microsoft.com/office/drawing/2014/main" id="{18660360-87B2-4CC6-B5B5-BE05A3B73F13}"/>
                  </a:ext>
                </a:extLst>
              </p:cNvPr>
              <p:cNvSpPr txBox="1"/>
              <p:nvPr/>
            </p:nvSpPr>
            <p:spPr>
              <a:xfrm>
                <a:off x="5626703" y="1693271"/>
                <a:ext cx="721995" cy="14623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118" spc="47" dirty="0">
                    <a:latin typeface="Calibri"/>
                    <a:cs typeface="Calibri"/>
                  </a:rPr>
                  <a:t>&lt;</a:t>
                </a:r>
                <a:r>
                  <a:rPr sz="1118" spc="-12" dirty="0">
                    <a:latin typeface="Calibri"/>
                    <a:cs typeface="Calibri"/>
                  </a:rPr>
                  <a:t>&lt;</a:t>
                </a:r>
                <a:r>
                  <a:rPr sz="1118" spc="24" dirty="0">
                    <a:latin typeface="Calibri"/>
                    <a:cs typeface="Calibri"/>
                  </a:rPr>
                  <a:t>h</a:t>
                </a:r>
                <a:r>
                  <a:rPr sz="1118" spc="-18" dirty="0">
                    <a:latin typeface="Calibri"/>
                    <a:cs typeface="Calibri"/>
                  </a:rPr>
                  <a:t>a</a:t>
                </a:r>
                <a:r>
                  <a:rPr sz="1118" spc="6" dirty="0">
                    <a:latin typeface="Calibri"/>
                    <a:cs typeface="Calibri"/>
                  </a:rPr>
                  <a:t>s</a:t>
                </a:r>
                <a:r>
                  <a:rPr sz="1118" spc="88" dirty="0">
                    <a:latin typeface="Calibri"/>
                    <a:cs typeface="Calibri"/>
                  </a:rPr>
                  <a:t> </a:t>
                </a:r>
                <a:r>
                  <a:rPr sz="1118" spc="-29" dirty="0">
                    <a:latin typeface="Calibri"/>
                    <a:cs typeface="Calibri"/>
                  </a:rPr>
                  <a:t>t</a:t>
                </a:r>
                <a:r>
                  <a:rPr sz="1118" spc="12" dirty="0">
                    <a:latin typeface="Calibri"/>
                    <a:cs typeface="Calibri"/>
                  </a:rPr>
                  <a:t>y</a:t>
                </a:r>
                <a:r>
                  <a:rPr sz="1118" spc="24" dirty="0">
                    <a:latin typeface="Calibri"/>
                    <a:cs typeface="Calibri"/>
                  </a:rPr>
                  <a:t>p</a:t>
                </a:r>
                <a:r>
                  <a:rPr sz="1118" spc="35" dirty="0">
                    <a:latin typeface="Calibri"/>
                    <a:cs typeface="Calibri"/>
                  </a:rPr>
                  <a:t>e</a:t>
                </a:r>
                <a:r>
                  <a:rPr sz="1118" spc="47" dirty="0">
                    <a:latin typeface="Calibri"/>
                    <a:cs typeface="Calibri"/>
                  </a:rPr>
                  <a:t>&gt;&gt;</a:t>
                </a:r>
                <a:endParaRPr sz="1118">
                  <a:latin typeface="Calibri"/>
                  <a:cs typeface="Calibri"/>
                </a:endParaRPr>
              </a:p>
            </p:txBody>
          </p:sp>
          <p:sp>
            <p:nvSpPr>
              <p:cNvPr id="180" name="object 172">
                <a:extLst>
                  <a:ext uri="{FF2B5EF4-FFF2-40B4-BE49-F238E27FC236}">
                    <a16:creationId xmlns:a16="http://schemas.microsoft.com/office/drawing/2014/main" id="{5A6677F7-91A0-4C32-8CBA-D6F1E6005830}"/>
                  </a:ext>
                </a:extLst>
              </p:cNvPr>
              <p:cNvSpPr txBox="1"/>
              <p:nvPr/>
            </p:nvSpPr>
            <p:spPr>
              <a:xfrm>
                <a:off x="920083" y="1134233"/>
                <a:ext cx="721995" cy="14623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118" spc="47" dirty="0">
                    <a:latin typeface="Calibri"/>
                    <a:cs typeface="Calibri"/>
                  </a:rPr>
                  <a:t>&lt;</a:t>
                </a:r>
                <a:r>
                  <a:rPr sz="1118" spc="-18" dirty="0">
                    <a:latin typeface="Calibri"/>
                    <a:cs typeface="Calibri"/>
                  </a:rPr>
                  <a:t>&lt;</a:t>
                </a:r>
                <a:r>
                  <a:rPr sz="1118" spc="24" dirty="0">
                    <a:latin typeface="Calibri"/>
                    <a:cs typeface="Calibri"/>
                  </a:rPr>
                  <a:t>h</a:t>
                </a:r>
                <a:r>
                  <a:rPr sz="1118" spc="-18" dirty="0">
                    <a:latin typeface="Calibri"/>
                    <a:cs typeface="Calibri"/>
                  </a:rPr>
                  <a:t>a</a:t>
                </a:r>
                <a:r>
                  <a:rPr sz="1118" spc="6" dirty="0">
                    <a:latin typeface="Calibri"/>
                    <a:cs typeface="Calibri"/>
                  </a:rPr>
                  <a:t>s</a:t>
                </a:r>
                <a:r>
                  <a:rPr sz="1118" spc="94" dirty="0">
                    <a:latin typeface="Calibri"/>
                    <a:cs typeface="Calibri"/>
                  </a:rPr>
                  <a:t> </a:t>
                </a:r>
                <a:r>
                  <a:rPr sz="1118" spc="-29" dirty="0">
                    <a:latin typeface="Calibri"/>
                    <a:cs typeface="Calibri"/>
                  </a:rPr>
                  <a:t>t</a:t>
                </a:r>
                <a:r>
                  <a:rPr sz="1118" spc="12" dirty="0">
                    <a:latin typeface="Calibri"/>
                    <a:cs typeface="Calibri"/>
                  </a:rPr>
                  <a:t>y</a:t>
                </a:r>
                <a:r>
                  <a:rPr sz="1118" spc="18" dirty="0">
                    <a:latin typeface="Calibri"/>
                    <a:cs typeface="Calibri"/>
                  </a:rPr>
                  <a:t>pe</a:t>
                </a:r>
                <a:r>
                  <a:rPr sz="1118" spc="47" dirty="0">
                    <a:latin typeface="Calibri"/>
                    <a:cs typeface="Calibri"/>
                  </a:rPr>
                  <a:t>&gt;&gt;</a:t>
                </a:r>
                <a:endParaRPr sz="1118">
                  <a:latin typeface="Calibri"/>
                  <a:cs typeface="Calibri"/>
                </a:endParaRPr>
              </a:p>
            </p:txBody>
          </p:sp>
          <p:sp>
            <p:nvSpPr>
              <p:cNvPr id="181" name="object 173">
                <a:extLst>
                  <a:ext uri="{FF2B5EF4-FFF2-40B4-BE49-F238E27FC236}">
                    <a16:creationId xmlns:a16="http://schemas.microsoft.com/office/drawing/2014/main" id="{B7DA72C6-8870-47EE-B6B7-1B1C4960D37B}"/>
                  </a:ext>
                </a:extLst>
              </p:cNvPr>
              <p:cNvSpPr txBox="1"/>
              <p:nvPr/>
            </p:nvSpPr>
            <p:spPr>
              <a:xfrm>
                <a:off x="2622518" y="2075367"/>
                <a:ext cx="283210" cy="18470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412" b="1" spc="24" dirty="0">
                    <a:latin typeface="Times New Roman"/>
                    <a:cs typeface="Times New Roman"/>
                  </a:rPr>
                  <a:t>L</a:t>
                </a:r>
                <a:r>
                  <a:rPr sz="1412" b="1" dirty="0">
                    <a:latin typeface="Times New Roman"/>
                    <a:cs typeface="Times New Roman"/>
                  </a:rPr>
                  <a:t>og</a:t>
                </a:r>
                <a:endParaRPr sz="1412">
                  <a:latin typeface="Times New Roman"/>
                  <a:cs typeface="Times New Roman"/>
                </a:endParaRPr>
              </a:p>
            </p:txBody>
          </p:sp>
          <p:sp>
            <p:nvSpPr>
              <p:cNvPr id="182" name="object 174">
                <a:extLst>
                  <a:ext uri="{FF2B5EF4-FFF2-40B4-BE49-F238E27FC236}">
                    <a16:creationId xmlns:a16="http://schemas.microsoft.com/office/drawing/2014/main" id="{BA6C23F8-230A-4DFD-8686-420C94DF4EA1}"/>
                  </a:ext>
                </a:extLst>
              </p:cNvPr>
              <p:cNvSpPr txBox="1"/>
              <p:nvPr/>
            </p:nvSpPr>
            <p:spPr>
              <a:xfrm>
                <a:off x="2505678" y="852994"/>
                <a:ext cx="685800" cy="18470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412" b="1" spc="35" dirty="0">
                    <a:latin typeface="Times New Roman"/>
                    <a:cs typeface="Times New Roman"/>
                  </a:rPr>
                  <a:t>D</a:t>
                </a:r>
                <a:r>
                  <a:rPr sz="1412" b="1" dirty="0">
                    <a:latin typeface="Times New Roman"/>
                    <a:cs typeface="Times New Roman"/>
                  </a:rPr>
                  <a:t>a</a:t>
                </a:r>
                <a:r>
                  <a:rPr sz="1412" b="1" spc="-35" dirty="0">
                    <a:latin typeface="Times New Roman"/>
                    <a:cs typeface="Times New Roman"/>
                  </a:rPr>
                  <a:t>t</a:t>
                </a:r>
                <a:r>
                  <a:rPr sz="1412" b="1" dirty="0">
                    <a:latin typeface="Times New Roman"/>
                    <a:cs typeface="Times New Roman"/>
                  </a:rPr>
                  <a:t>a</a:t>
                </a:r>
                <a:r>
                  <a:rPr sz="1412" b="1" spc="18" dirty="0">
                    <a:latin typeface="Times New Roman"/>
                    <a:cs typeface="Times New Roman"/>
                  </a:rPr>
                  <a:t>P</a:t>
                </a:r>
                <a:r>
                  <a:rPr sz="1412" b="1" dirty="0">
                    <a:latin typeface="Times New Roman"/>
                    <a:cs typeface="Times New Roman"/>
                  </a:rPr>
                  <a:t>o</a:t>
                </a:r>
                <a:r>
                  <a:rPr sz="1412" b="1" spc="-41" dirty="0">
                    <a:latin typeface="Times New Roman"/>
                    <a:cs typeface="Times New Roman"/>
                  </a:rPr>
                  <a:t>i</a:t>
                </a:r>
                <a:r>
                  <a:rPr sz="1412" b="1" spc="6" dirty="0">
                    <a:latin typeface="Times New Roman"/>
                    <a:cs typeface="Times New Roman"/>
                  </a:rPr>
                  <a:t>n</a:t>
                </a:r>
                <a:r>
                  <a:rPr sz="1412" b="1" dirty="0">
                    <a:latin typeface="Times New Roman"/>
                    <a:cs typeface="Times New Roman"/>
                  </a:rPr>
                  <a:t>t</a:t>
                </a:r>
                <a:endParaRPr sz="1412">
                  <a:latin typeface="Times New Roman"/>
                  <a:cs typeface="Times New Roman"/>
                </a:endParaRPr>
              </a:p>
            </p:txBody>
          </p:sp>
          <p:sp>
            <p:nvSpPr>
              <p:cNvPr id="183" name="object 175">
                <a:extLst>
                  <a:ext uri="{FF2B5EF4-FFF2-40B4-BE49-F238E27FC236}">
                    <a16:creationId xmlns:a16="http://schemas.microsoft.com/office/drawing/2014/main" id="{302C6402-D008-46E3-BAE3-F871D72FD6B2}"/>
                  </a:ext>
                </a:extLst>
              </p:cNvPr>
              <p:cNvSpPr txBox="1"/>
              <p:nvPr/>
            </p:nvSpPr>
            <p:spPr>
              <a:xfrm>
                <a:off x="2206974" y="1173166"/>
                <a:ext cx="1258570" cy="45890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 marR="5977">
                  <a:lnSpc>
                    <a:spcPct val="106600"/>
                  </a:lnSpc>
                </a:pPr>
                <a:r>
                  <a:rPr sz="1118" b="1" spc="59" dirty="0">
                    <a:latin typeface="Times New Roman"/>
                    <a:cs typeface="Times New Roman"/>
                  </a:rPr>
                  <a:t>D</a:t>
                </a:r>
                <a:r>
                  <a:rPr sz="1118" b="1" spc="-41" dirty="0">
                    <a:latin typeface="Times New Roman"/>
                    <a:cs typeface="Times New Roman"/>
                  </a:rPr>
                  <a:t>a</a:t>
                </a:r>
                <a:r>
                  <a:rPr sz="1118" b="1" spc="59" dirty="0">
                    <a:latin typeface="Times New Roman"/>
                    <a:cs typeface="Times New Roman"/>
                  </a:rPr>
                  <a:t>t</a:t>
                </a:r>
                <a:r>
                  <a:rPr sz="1118" b="1" spc="-41" dirty="0">
                    <a:latin typeface="Times New Roman"/>
                    <a:cs typeface="Times New Roman"/>
                  </a:rPr>
                  <a:t>a</a:t>
                </a:r>
                <a:r>
                  <a:rPr sz="1118" b="1" spc="29" dirty="0">
                    <a:latin typeface="Times New Roman"/>
                    <a:cs typeface="Times New Roman"/>
                  </a:rPr>
                  <a:t>T</a:t>
                </a:r>
                <a:r>
                  <a:rPr sz="1118" b="1" spc="47" dirty="0">
                    <a:latin typeface="Times New Roman"/>
                    <a:cs typeface="Times New Roman"/>
                  </a:rPr>
                  <a:t>y</a:t>
                </a:r>
                <a:r>
                  <a:rPr sz="1118" b="1" spc="-12" dirty="0">
                    <a:latin typeface="Times New Roman"/>
                    <a:cs typeface="Times New Roman"/>
                  </a:rPr>
                  <a:t>p</a:t>
                </a:r>
                <a:r>
                  <a:rPr sz="1118" b="1" spc="6" dirty="0">
                    <a:latin typeface="Times New Roman"/>
                    <a:cs typeface="Times New Roman"/>
                  </a:rPr>
                  <a:t>e</a:t>
                </a:r>
                <a:r>
                  <a:rPr sz="1118" b="1" dirty="0">
                    <a:latin typeface="Times New Roman"/>
                    <a:cs typeface="Times New Roman"/>
                  </a:rPr>
                  <a:t> </a:t>
                </a:r>
                <a:r>
                  <a:rPr sz="1118" spc="-12" dirty="0">
                    <a:latin typeface="Times New Roman"/>
                    <a:cs typeface="Times New Roman"/>
                  </a:rPr>
                  <a:t>P</a:t>
                </a:r>
                <a:r>
                  <a:rPr sz="1118" spc="47" dirty="0">
                    <a:latin typeface="Times New Roman"/>
                    <a:cs typeface="Times New Roman"/>
                  </a:rPr>
                  <a:t>o</a:t>
                </a:r>
                <a:r>
                  <a:rPr sz="1118" spc="35" dirty="0">
                    <a:latin typeface="Times New Roman"/>
                    <a:cs typeface="Times New Roman"/>
                  </a:rPr>
                  <a:t>l</a:t>
                </a:r>
                <a:r>
                  <a:rPr sz="1118" spc="-53" dirty="0">
                    <a:latin typeface="Times New Roman"/>
                    <a:cs typeface="Times New Roman"/>
                  </a:rPr>
                  <a:t>l</a:t>
                </a:r>
                <a:r>
                  <a:rPr sz="1118" spc="35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ng</a:t>
                </a:r>
                <a:r>
                  <a:rPr sz="1118" spc="-12" dirty="0">
                    <a:latin typeface="Times New Roman"/>
                    <a:cs typeface="Times New Roman"/>
                  </a:rPr>
                  <a:t>F</a:t>
                </a:r>
                <a:r>
                  <a:rPr sz="1118" spc="-29" dirty="0">
                    <a:latin typeface="Times New Roman"/>
                    <a:cs typeface="Times New Roman"/>
                  </a:rPr>
                  <a:t>r</a:t>
                </a:r>
                <a:r>
                  <a:rPr sz="1118" spc="18" dirty="0">
                    <a:latin typeface="Times New Roman"/>
                    <a:cs typeface="Times New Roman"/>
                  </a:rPr>
                  <a:t>e</a:t>
                </a:r>
                <a:r>
                  <a:rPr sz="1118" spc="47" dirty="0">
                    <a:latin typeface="Times New Roman"/>
                    <a:cs typeface="Times New Roman"/>
                  </a:rPr>
                  <a:t>qu</a:t>
                </a:r>
                <a:r>
                  <a:rPr sz="1118" spc="18" dirty="0">
                    <a:latin typeface="Times New Roman"/>
                    <a:cs typeface="Times New Roman"/>
                  </a:rPr>
                  <a:t>e</a:t>
                </a:r>
                <a:r>
                  <a:rPr sz="1118" spc="-41" dirty="0">
                    <a:latin typeface="Times New Roman"/>
                    <a:cs typeface="Times New Roman"/>
                  </a:rPr>
                  <a:t>n</a:t>
                </a:r>
                <a:r>
                  <a:rPr sz="1118" spc="18" dirty="0">
                    <a:latin typeface="Times New Roman"/>
                    <a:cs typeface="Times New Roman"/>
                  </a:rPr>
                  <a:t>c</a:t>
                </a:r>
                <a:r>
                  <a:rPr sz="1118" spc="47" dirty="0">
                    <a:latin typeface="Times New Roman"/>
                    <a:cs typeface="Times New Roman"/>
                  </a:rPr>
                  <a:t>y</a:t>
                </a:r>
                <a:r>
                  <a:rPr sz="1118" spc="6" dirty="0">
                    <a:latin typeface="Times New Roman"/>
                    <a:cs typeface="Times New Roman"/>
                  </a:rPr>
                  <a:t>:</a:t>
                </a:r>
                <a:r>
                  <a:rPr sz="1118" spc="18" dirty="0">
                    <a:latin typeface="Times New Roman"/>
                    <a:cs typeface="Times New Roman"/>
                  </a:rPr>
                  <a:t> </a:t>
                </a:r>
                <a:r>
                  <a:rPr sz="1118" spc="12" dirty="0">
                    <a:latin typeface="Times New Roman"/>
                    <a:cs typeface="Times New Roman"/>
                  </a:rPr>
                  <a:t>L</a:t>
                </a:r>
                <a:r>
                  <a:rPr sz="1118" spc="47" dirty="0">
                    <a:latin typeface="Times New Roman"/>
                    <a:cs typeface="Times New Roman"/>
                  </a:rPr>
                  <a:t>o</a:t>
                </a:r>
                <a:r>
                  <a:rPr sz="1118" spc="-41" dirty="0">
                    <a:latin typeface="Times New Roman"/>
                    <a:cs typeface="Times New Roman"/>
                  </a:rPr>
                  <a:t>n</a:t>
                </a:r>
                <a:r>
                  <a:rPr sz="1118" spc="6" dirty="0">
                    <a:latin typeface="Times New Roman"/>
                    <a:cs typeface="Times New Roman"/>
                  </a:rPr>
                  <a:t>g</a:t>
                </a:r>
                <a:r>
                  <a:rPr sz="1118" dirty="0">
                    <a:latin typeface="Times New Roman"/>
                    <a:cs typeface="Times New Roman"/>
                  </a:rPr>
                  <a:t> </a:t>
                </a:r>
                <a:r>
                  <a:rPr sz="1118" spc="59" dirty="0">
                    <a:latin typeface="Times New Roman"/>
                    <a:cs typeface="Times New Roman"/>
                  </a:rPr>
                  <a:t>V</a:t>
                </a:r>
                <a:r>
                  <a:rPr sz="1118" spc="18" dirty="0">
                    <a:latin typeface="Times New Roman"/>
                    <a:cs typeface="Times New Roman"/>
                  </a:rPr>
                  <a:t>a</a:t>
                </a:r>
                <a:r>
                  <a:rPr sz="1118" spc="-53" dirty="0">
                    <a:latin typeface="Times New Roman"/>
                    <a:cs typeface="Times New Roman"/>
                  </a:rPr>
                  <a:t>l</a:t>
                </a:r>
                <a:r>
                  <a:rPr sz="1118" spc="47" dirty="0">
                    <a:latin typeface="Times New Roman"/>
                    <a:cs typeface="Times New Roman"/>
                  </a:rPr>
                  <a:t>u</a:t>
                </a:r>
                <a:r>
                  <a:rPr sz="1118" spc="12" dirty="0">
                    <a:latin typeface="Times New Roman"/>
                    <a:cs typeface="Times New Roman"/>
                  </a:rPr>
                  <a:t>e</a:t>
                </a:r>
                <a:r>
                  <a:rPr sz="1118" spc="6" dirty="0">
                    <a:latin typeface="Times New Roman"/>
                    <a:cs typeface="Times New Roman"/>
                  </a:rPr>
                  <a:t>:</a:t>
                </a:r>
                <a:r>
                  <a:rPr sz="1118" spc="18" dirty="0">
                    <a:latin typeface="Times New Roman"/>
                    <a:cs typeface="Times New Roman"/>
                  </a:rPr>
                  <a:t> </a:t>
                </a:r>
                <a:r>
                  <a:rPr sz="1118" spc="-12" dirty="0">
                    <a:latin typeface="Times New Roman"/>
                    <a:cs typeface="Times New Roman"/>
                  </a:rPr>
                  <a:t>S</a:t>
                </a:r>
                <a:r>
                  <a:rPr sz="1118" spc="35" dirty="0">
                    <a:latin typeface="Times New Roman"/>
                    <a:cs typeface="Times New Roman"/>
                  </a:rPr>
                  <a:t>t</a:t>
                </a:r>
                <a:r>
                  <a:rPr sz="1118" spc="59" dirty="0">
                    <a:latin typeface="Times New Roman"/>
                    <a:cs typeface="Times New Roman"/>
                  </a:rPr>
                  <a:t>r</a:t>
                </a:r>
                <a:r>
                  <a:rPr sz="1118" spc="-53" dirty="0">
                    <a:latin typeface="Times New Roman"/>
                    <a:cs typeface="Times New Roman"/>
                  </a:rPr>
                  <a:t>i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6" dirty="0">
                    <a:latin typeface="Times New Roman"/>
                    <a:cs typeface="Times New Roman"/>
                  </a:rPr>
                  <a:t>g</a:t>
                </a:r>
                <a:endParaRPr sz="1118">
                  <a:latin typeface="Times New Roman"/>
                  <a:cs typeface="Times New Roman"/>
                </a:endParaRPr>
              </a:p>
            </p:txBody>
          </p:sp>
          <p:sp>
            <p:nvSpPr>
              <p:cNvPr id="184" name="object 176">
                <a:extLst>
                  <a:ext uri="{FF2B5EF4-FFF2-40B4-BE49-F238E27FC236}">
                    <a16:creationId xmlns:a16="http://schemas.microsoft.com/office/drawing/2014/main" id="{A2F593F5-8E3D-41DC-B202-E9388EE705E0}"/>
                  </a:ext>
                </a:extLst>
              </p:cNvPr>
              <p:cNvSpPr txBox="1"/>
              <p:nvPr/>
            </p:nvSpPr>
            <p:spPr>
              <a:xfrm>
                <a:off x="3388709" y="645648"/>
                <a:ext cx="721995" cy="14623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118" spc="47" dirty="0">
                    <a:latin typeface="Calibri"/>
                    <a:cs typeface="Calibri"/>
                  </a:rPr>
                  <a:t>&lt;</a:t>
                </a:r>
                <a:r>
                  <a:rPr sz="1118" spc="-18" dirty="0">
                    <a:latin typeface="Calibri"/>
                    <a:cs typeface="Calibri"/>
                  </a:rPr>
                  <a:t>&lt;</a:t>
                </a:r>
                <a:r>
                  <a:rPr sz="1118" spc="24" dirty="0">
                    <a:latin typeface="Calibri"/>
                    <a:cs typeface="Calibri"/>
                  </a:rPr>
                  <a:t>h</a:t>
                </a:r>
                <a:r>
                  <a:rPr sz="1118" spc="-12" dirty="0">
                    <a:latin typeface="Calibri"/>
                    <a:cs typeface="Calibri"/>
                  </a:rPr>
                  <a:t>a</a:t>
                </a:r>
                <a:r>
                  <a:rPr sz="1118" spc="6" dirty="0">
                    <a:latin typeface="Calibri"/>
                    <a:cs typeface="Calibri"/>
                  </a:rPr>
                  <a:t>s</a:t>
                </a:r>
                <a:r>
                  <a:rPr sz="1118" spc="88" dirty="0">
                    <a:latin typeface="Calibri"/>
                    <a:cs typeface="Calibri"/>
                  </a:rPr>
                  <a:t> </a:t>
                </a:r>
                <a:r>
                  <a:rPr sz="1118" spc="-29" dirty="0">
                    <a:latin typeface="Calibri"/>
                    <a:cs typeface="Calibri"/>
                  </a:rPr>
                  <a:t>t</a:t>
                </a:r>
                <a:r>
                  <a:rPr sz="1118" spc="18" dirty="0">
                    <a:latin typeface="Calibri"/>
                    <a:cs typeface="Calibri"/>
                  </a:rPr>
                  <a:t>yp</a:t>
                </a:r>
                <a:r>
                  <a:rPr sz="1118" spc="24" dirty="0">
                    <a:latin typeface="Calibri"/>
                    <a:cs typeface="Calibri"/>
                  </a:rPr>
                  <a:t>e</a:t>
                </a:r>
                <a:r>
                  <a:rPr sz="1118" spc="47" dirty="0">
                    <a:latin typeface="Calibri"/>
                    <a:cs typeface="Calibri"/>
                  </a:rPr>
                  <a:t>&gt;&gt;</a:t>
                </a:r>
                <a:endParaRPr sz="1118">
                  <a:latin typeface="Calibri"/>
                  <a:cs typeface="Calibri"/>
                </a:endParaRPr>
              </a:p>
            </p:txBody>
          </p:sp>
          <p:sp>
            <p:nvSpPr>
              <p:cNvPr id="185" name="object 177">
                <a:extLst>
                  <a:ext uri="{FF2B5EF4-FFF2-40B4-BE49-F238E27FC236}">
                    <a16:creationId xmlns:a16="http://schemas.microsoft.com/office/drawing/2014/main" id="{2120E264-66B8-4640-9402-D0E5CF7A61C1}"/>
                  </a:ext>
                </a:extLst>
              </p:cNvPr>
              <p:cNvSpPr/>
              <p:nvPr/>
            </p:nvSpPr>
            <p:spPr>
              <a:xfrm>
                <a:off x="6549993" y="5500572"/>
                <a:ext cx="1376299" cy="322719"/>
              </a:xfrm>
              <a:prstGeom prst="rect">
                <a:avLst/>
              </a:prstGeom>
              <a:blipFill>
                <a:blip r:embed="rId2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86" name="object 178">
                <a:extLst>
                  <a:ext uri="{FF2B5EF4-FFF2-40B4-BE49-F238E27FC236}">
                    <a16:creationId xmlns:a16="http://schemas.microsoft.com/office/drawing/2014/main" id="{BDA50A65-F645-4B39-975D-E0CABEF00B52}"/>
                  </a:ext>
                </a:extLst>
              </p:cNvPr>
              <p:cNvSpPr/>
              <p:nvPr/>
            </p:nvSpPr>
            <p:spPr>
              <a:xfrm>
                <a:off x="6603460" y="5536526"/>
                <a:ext cx="1257300" cy="210185"/>
              </a:xfrm>
              <a:custGeom>
                <a:avLst/>
                <a:gdLst/>
                <a:ahLst/>
                <a:cxnLst/>
                <a:rect l="l" t="t" r="r" b="b"/>
                <a:pathLst>
                  <a:path w="1257300" h="210185">
                    <a:moveTo>
                      <a:pt x="0" y="209600"/>
                    </a:moveTo>
                    <a:lnTo>
                      <a:pt x="1257300" y="209600"/>
                    </a:lnTo>
                    <a:lnTo>
                      <a:pt x="1257300" y="0"/>
                    </a:lnTo>
                    <a:lnTo>
                      <a:pt x="0" y="0"/>
                    </a:lnTo>
                    <a:lnTo>
                      <a:pt x="0" y="2096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87" name="object 179">
                <a:extLst>
                  <a:ext uri="{FF2B5EF4-FFF2-40B4-BE49-F238E27FC236}">
                    <a16:creationId xmlns:a16="http://schemas.microsoft.com/office/drawing/2014/main" id="{93FC031A-BA7B-4B9C-AC79-2BC859A28328}"/>
                  </a:ext>
                </a:extLst>
              </p:cNvPr>
              <p:cNvSpPr/>
              <p:nvPr/>
            </p:nvSpPr>
            <p:spPr>
              <a:xfrm>
                <a:off x="6603460" y="5536526"/>
                <a:ext cx="1257300" cy="210185"/>
              </a:xfrm>
              <a:custGeom>
                <a:avLst/>
                <a:gdLst/>
                <a:ahLst/>
                <a:cxnLst/>
                <a:rect l="l" t="t" r="r" b="b"/>
                <a:pathLst>
                  <a:path w="1257300" h="210185">
                    <a:moveTo>
                      <a:pt x="0" y="209600"/>
                    </a:moveTo>
                    <a:lnTo>
                      <a:pt x="1257300" y="209600"/>
                    </a:lnTo>
                    <a:lnTo>
                      <a:pt x="1257300" y="0"/>
                    </a:lnTo>
                    <a:lnTo>
                      <a:pt x="0" y="0"/>
                    </a:lnTo>
                    <a:lnTo>
                      <a:pt x="0" y="209600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88" name="object 180">
                <a:extLst>
                  <a:ext uri="{FF2B5EF4-FFF2-40B4-BE49-F238E27FC236}">
                    <a16:creationId xmlns:a16="http://schemas.microsoft.com/office/drawing/2014/main" id="{D1E9F91C-7C79-4117-AFB1-E6B3C97AA4DA}"/>
                  </a:ext>
                </a:extLst>
              </p:cNvPr>
              <p:cNvSpPr/>
              <p:nvPr/>
            </p:nvSpPr>
            <p:spPr>
              <a:xfrm>
                <a:off x="6603460" y="5136527"/>
                <a:ext cx="125730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1257300" h="400050">
                    <a:moveTo>
                      <a:pt x="0" y="400049"/>
                    </a:moveTo>
                    <a:lnTo>
                      <a:pt x="1257300" y="400049"/>
                    </a:lnTo>
                    <a:lnTo>
                      <a:pt x="1257300" y="0"/>
                    </a:lnTo>
                    <a:lnTo>
                      <a:pt x="0" y="0"/>
                    </a:lnTo>
                    <a:lnTo>
                      <a:pt x="0" y="4000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89" name="object 181">
                <a:extLst>
                  <a:ext uri="{FF2B5EF4-FFF2-40B4-BE49-F238E27FC236}">
                    <a16:creationId xmlns:a16="http://schemas.microsoft.com/office/drawing/2014/main" id="{47A44073-3455-4237-8423-7E480A441ADD}"/>
                  </a:ext>
                </a:extLst>
              </p:cNvPr>
              <p:cNvSpPr/>
              <p:nvPr/>
            </p:nvSpPr>
            <p:spPr>
              <a:xfrm>
                <a:off x="6603460" y="5136527"/>
                <a:ext cx="125730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1257300" h="400050">
                    <a:moveTo>
                      <a:pt x="0" y="400049"/>
                    </a:moveTo>
                    <a:lnTo>
                      <a:pt x="1257300" y="400049"/>
                    </a:lnTo>
                    <a:lnTo>
                      <a:pt x="1257300" y="0"/>
                    </a:lnTo>
                    <a:lnTo>
                      <a:pt x="0" y="0"/>
                    </a:lnTo>
                    <a:lnTo>
                      <a:pt x="0" y="400049"/>
                    </a:lnTo>
                    <a:close/>
                  </a:path>
                </a:pathLst>
              </a:custGeom>
              <a:ln w="953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90" name="object 182">
                <a:extLst>
                  <a:ext uri="{FF2B5EF4-FFF2-40B4-BE49-F238E27FC236}">
                    <a16:creationId xmlns:a16="http://schemas.microsoft.com/office/drawing/2014/main" id="{B8FAAF96-8EEE-4073-AA74-50B56F6546CD}"/>
                  </a:ext>
                </a:extLst>
              </p:cNvPr>
              <p:cNvSpPr txBox="1"/>
              <p:nvPr/>
            </p:nvSpPr>
            <p:spPr>
              <a:xfrm>
                <a:off x="6934168" y="5253542"/>
                <a:ext cx="608330" cy="18470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412" b="1" spc="35" dirty="0">
                    <a:latin typeface="Times New Roman"/>
                    <a:cs typeface="Times New Roman"/>
                  </a:rPr>
                  <a:t>A</a:t>
                </a:r>
                <a:r>
                  <a:rPr sz="1412" b="1" spc="-12" dirty="0">
                    <a:latin typeface="Times New Roman"/>
                    <a:cs typeface="Times New Roman"/>
                  </a:rPr>
                  <a:t>c</a:t>
                </a:r>
                <a:r>
                  <a:rPr sz="1412" b="1" spc="-35" dirty="0">
                    <a:latin typeface="Times New Roman"/>
                    <a:cs typeface="Times New Roman"/>
                  </a:rPr>
                  <a:t>t</a:t>
                </a:r>
                <a:r>
                  <a:rPr sz="1412" b="1" dirty="0">
                    <a:latin typeface="Times New Roman"/>
                    <a:cs typeface="Times New Roman"/>
                  </a:rPr>
                  <a:t>ua</a:t>
                </a:r>
                <a:r>
                  <a:rPr sz="1412" b="1" spc="-35" dirty="0">
                    <a:latin typeface="Times New Roman"/>
                    <a:cs typeface="Times New Roman"/>
                  </a:rPr>
                  <a:t>t</a:t>
                </a:r>
                <a:r>
                  <a:rPr sz="1412" b="1" dirty="0">
                    <a:latin typeface="Times New Roman"/>
                    <a:cs typeface="Times New Roman"/>
                  </a:rPr>
                  <a:t>or</a:t>
                </a:r>
                <a:endParaRPr sz="1412">
                  <a:latin typeface="Times New Roman"/>
                  <a:cs typeface="Times New Roman"/>
                </a:endParaRPr>
              </a:p>
            </p:txBody>
          </p:sp>
          <p:sp>
            <p:nvSpPr>
              <p:cNvPr id="191" name="object 183">
                <a:extLst>
                  <a:ext uri="{FF2B5EF4-FFF2-40B4-BE49-F238E27FC236}">
                    <a16:creationId xmlns:a16="http://schemas.microsoft.com/office/drawing/2014/main" id="{9264D7D2-95D8-4418-A831-2EDF590C74AE}"/>
                  </a:ext>
                </a:extLst>
              </p:cNvPr>
              <p:cNvSpPr/>
              <p:nvPr/>
            </p:nvSpPr>
            <p:spPr>
              <a:xfrm>
                <a:off x="6578568" y="5529147"/>
                <a:ext cx="1309624" cy="261937"/>
              </a:xfrm>
              <a:prstGeom prst="rect">
                <a:avLst/>
              </a:prstGeom>
              <a:blipFill>
                <a:blip r:embed="rId2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92" name="object 184">
                <a:extLst>
                  <a:ext uri="{FF2B5EF4-FFF2-40B4-BE49-F238E27FC236}">
                    <a16:creationId xmlns:a16="http://schemas.microsoft.com/office/drawing/2014/main" id="{F42310DB-04E2-45CD-B4D8-0B61B11B7995}"/>
                  </a:ext>
                </a:extLst>
              </p:cNvPr>
              <p:cNvSpPr txBox="1"/>
              <p:nvPr/>
            </p:nvSpPr>
            <p:spPr>
              <a:xfrm>
                <a:off x="6740238" y="5574096"/>
                <a:ext cx="123189" cy="14623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118" spc="-24" dirty="0">
                    <a:latin typeface="Times New Roman"/>
                    <a:cs typeface="Times New Roman"/>
                  </a:rPr>
                  <a:t>.</a:t>
                </a:r>
                <a:r>
                  <a:rPr sz="1118" spc="59" dirty="0">
                    <a:latin typeface="Times New Roman"/>
                    <a:cs typeface="Times New Roman"/>
                  </a:rPr>
                  <a:t>.</a:t>
                </a:r>
                <a:r>
                  <a:rPr sz="1118" dirty="0">
                    <a:latin typeface="Times New Roman"/>
                    <a:cs typeface="Times New Roman"/>
                  </a:rPr>
                  <a:t>.</a:t>
                </a:r>
                <a:endParaRPr sz="1118">
                  <a:latin typeface="Times New Roman"/>
                  <a:cs typeface="Times New Roman"/>
                </a:endParaRPr>
              </a:p>
            </p:txBody>
          </p:sp>
          <p:sp>
            <p:nvSpPr>
              <p:cNvPr id="193" name="object 185">
                <a:extLst>
                  <a:ext uri="{FF2B5EF4-FFF2-40B4-BE49-F238E27FC236}">
                    <a16:creationId xmlns:a16="http://schemas.microsoft.com/office/drawing/2014/main" id="{2397EF24-716E-44DE-9E20-CA01F848086E}"/>
                  </a:ext>
                </a:extLst>
              </p:cNvPr>
              <p:cNvSpPr/>
              <p:nvPr/>
            </p:nvSpPr>
            <p:spPr>
              <a:xfrm>
                <a:off x="5521293" y="4192028"/>
                <a:ext cx="1711325" cy="944880"/>
              </a:xfrm>
              <a:custGeom>
                <a:avLst/>
                <a:gdLst/>
                <a:ahLst/>
                <a:cxnLst/>
                <a:rect l="l" t="t" r="r" b="b"/>
                <a:pathLst>
                  <a:path w="1711325" h="944879">
                    <a:moveTo>
                      <a:pt x="1710817" y="944499"/>
                    </a:moveTo>
                    <a:lnTo>
                      <a:pt x="1710817" y="460883"/>
                    </a:lnTo>
                    <a:lnTo>
                      <a:pt x="0" y="460883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94" name="object 186">
                <a:extLst>
                  <a:ext uri="{FF2B5EF4-FFF2-40B4-BE49-F238E27FC236}">
                    <a16:creationId xmlns:a16="http://schemas.microsoft.com/office/drawing/2014/main" id="{5004F325-E84E-4956-AFC6-43DAA7B089D7}"/>
                  </a:ext>
                </a:extLst>
              </p:cNvPr>
              <p:cNvSpPr/>
              <p:nvPr/>
            </p:nvSpPr>
            <p:spPr>
              <a:xfrm>
                <a:off x="5476589" y="4057916"/>
                <a:ext cx="89535" cy="134620"/>
              </a:xfrm>
              <a:custGeom>
                <a:avLst/>
                <a:gdLst/>
                <a:ahLst/>
                <a:cxnLst/>
                <a:rect l="l" t="t" r="r" b="b"/>
                <a:pathLst>
                  <a:path w="89535" h="134620">
                    <a:moveTo>
                      <a:pt x="89407" y="134112"/>
                    </a:moveTo>
                    <a:lnTo>
                      <a:pt x="44703" y="0"/>
                    </a:lnTo>
                    <a:lnTo>
                      <a:pt x="0" y="134112"/>
                    </a:lnTo>
                    <a:lnTo>
                      <a:pt x="89407" y="134112"/>
                    </a:lnTo>
                    <a:close/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95" name="object 187">
                <a:extLst>
                  <a:ext uri="{FF2B5EF4-FFF2-40B4-BE49-F238E27FC236}">
                    <a16:creationId xmlns:a16="http://schemas.microsoft.com/office/drawing/2014/main" id="{0E8A79F4-1363-4050-9FCD-772B15663617}"/>
                  </a:ext>
                </a:extLst>
              </p:cNvPr>
              <p:cNvSpPr/>
              <p:nvPr/>
            </p:nvSpPr>
            <p:spPr>
              <a:xfrm>
                <a:off x="6023705" y="4576711"/>
                <a:ext cx="59499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94995" h="152400">
                    <a:moveTo>
                      <a:pt x="0" y="152400"/>
                    </a:moveTo>
                    <a:lnTo>
                      <a:pt x="594753" y="152400"/>
                    </a:lnTo>
                    <a:lnTo>
                      <a:pt x="594753" y="0"/>
                    </a:lnTo>
                    <a:lnTo>
                      <a:pt x="0" y="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96" name="object 188">
                <a:extLst>
                  <a:ext uri="{FF2B5EF4-FFF2-40B4-BE49-F238E27FC236}">
                    <a16:creationId xmlns:a16="http://schemas.microsoft.com/office/drawing/2014/main" id="{7EAB0925-353A-426D-AC8F-4B1614BB8032}"/>
                  </a:ext>
                </a:extLst>
              </p:cNvPr>
              <p:cNvSpPr txBox="1"/>
              <p:nvPr/>
            </p:nvSpPr>
            <p:spPr>
              <a:xfrm>
                <a:off x="6016974" y="4591300"/>
                <a:ext cx="627380" cy="14623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118" spc="47" dirty="0">
                    <a:latin typeface="Calibri"/>
                    <a:cs typeface="Calibri"/>
                  </a:rPr>
                  <a:t>&lt;</a:t>
                </a:r>
                <a:r>
                  <a:rPr sz="1118" spc="-12" dirty="0">
                    <a:latin typeface="Calibri"/>
                    <a:cs typeface="Calibri"/>
                  </a:rPr>
                  <a:t>&lt;</a:t>
                </a:r>
                <a:r>
                  <a:rPr sz="1118" spc="6" dirty="0">
                    <a:latin typeface="Calibri"/>
                    <a:cs typeface="Calibri"/>
                  </a:rPr>
                  <a:t>i</a:t>
                </a:r>
                <a:r>
                  <a:rPr sz="1118" spc="29" dirty="0">
                    <a:latin typeface="Calibri"/>
                    <a:cs typeface="Calibri"/>
                  </a:rPr>
                  <a:t>n</a:t>
                </a:r>
                <a:r>
                  <a:rPr sz="1118" spc="24" dirty="0">
                    <a:latin typeface="Calibri"/>
                    <a:cs typeface="Calibri"/>
                  </a:rPr>
                  <a:t>h</a:t>
                </a:r>
                <a:r>
                  <a:rPr sz="1118" spc="47" dirty="0">
                    <a:latin typeface="Calibri"/>
                    <a:cs typeface="Calibri"/>
                  </a:rPr>
                  <a:t>e</a:t>
                </a:r>
                <a:r>
                  <a:rPr sz="1118" spc="-47" dirty="0">
                    <a:latin typeface="Calibri"/>
                    <a:cs typeface="Calibri"/>
                  </a:rPr>
                  <a:t>r</a:t>
                </a:r>
                <a:r>
                  <a:rPr sz="1118" dirty="0">
                    <a:latin typeface="Calibri"/>
                    <a:cs typeface="Calibri"/>
                  </a:rPr>
                  <a:t>i</a:t>
                </a:r>
                <a:r>
                  <a:rPr sz="1118" spc="53" dirty="0">
                    <a:latin typeface="Calibri"/>
                    <a:cs typeface="Calibri"/>
                  </a:rPr>
                  <a:t>t</a:t>
                </a:r>
                <a:r>
                  <a:rPr sz="1118" spc="47" dirty="0">
                    <a:latin typeface="Calibri"/>
                    <a:cs typeface="Calibri"/>
                  </a:rPr>
                  <a:t>&gt;&gt;</a:t>
                </a:r>
                <a:endParaRPr sz="1118">
                  <a:latin typeface="Calibri"/>
                  <a:cs typeface="Calibri"/>
                </a:endParaRPr>
              </a:p>
            </p:txBody>
          </p:sp>
          <p:sp>
            <p:nvSpPr>
              <p:cNvPr id="197" name="object 189">
                <a:extLst>
                  <a:ext uri="{FF2B5EF4-FFF2-40B4-BE49-F238E27FC236}">
                    <a16:creationId xmlns:a16="http://schemas.microsoft.com/office/drawing/2014/main" id="{7D56FF19-5F9A-4BFD-9460-7ECDFA1A8E4B}"/>
                  </a:ext>
                </a:extLst>
              </p:cNvPr>
              <p:cNvSpPr/>
              <p:nvPr/>
            </p:nvSpPr>
            <p:spPr>
              <a:xfrm>
                <a:off x="2130393" y="3738447"/>
                <a:ext cx="1319149" cy="328612"/>
              </a:xfrm>
              <a:prstGeom prst="rect">
                <a:avLst/>
              </a:prstGeom>
              <a:blipFill>
                <a:blip r:embed="rId3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98" name="object 190">
                <a:extLst>
                  <a:ext uri="{FF2B5EF4-FFF2-40B4-BE49-F238E27FC236}">
                    <a16:creationId xmlns:a16="http://schemas.microsoft.com/office/drawing/2014/main" id="{9214B170-B931-4501-9F7F-398391CFC9AD}"/>
                  </a:ext>
                </a:extLst>
              </p:cNvPr>
              <p:cNvSpPr/>
              <p:nvPr/>
            </p:nvSpPr>
            <p:spPr>
              <a:xfrm>
                <a:off x="2188305" y="3774769"/>
                <a:ext cx="1200150" cy="212090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212089">
                    <a:moveTo>
                      <a:pt x="0" y="211518"/>
                    </a:moveTo>
                    <a:lnTo>
                      <a:pt x="1200150" y="211518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211518"/>
                    </a:lnTo>
                    <a:close/>
                  </a:path>
                </a:pathLst>
              </a:custGeom>
              <a:solidFill>
                <a:srgbClr val="CA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199" name="object 191">
                <a:extLst>
                  <a:ext uri="{FF2B5EF4-FFF2-40B4-BE49-F238E27FC236}">
                    <a16:creationId xmlns:a16="http://schemas.microsoft.com/office/drawing/2014/main" id="{F8E7DCF4-A7F5-413D-A249-E2F78C41530A}"/>
                  </a:ext>
                </a:extLst>
              </p:cNvPr>
              <p:cNvSpPr/>
              <p:nvPr/>
            </p:nvSpPr>
            <p:spPr>
              <a:xfrm>
                <a:off x="2188305" y="3774769"/>
                <a:ext cx="1200150" cy="212090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212089">
                    <a:moveTo>
                      <a:pt x="0" y="211518"/>
                    </a:moveTo>
                    <a:lnTo>
                      <a:pt x="1200150" y="211518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211518"/>
                    </a:lnTo>
                    <a:close/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200" name="object 192">
                <a:extLst>
                  <a:ext uri="{FF2B5EF4-FFF2-40B4-BE49-F238E27FC236}">
                    <a16:creationId xmlns:a16="http://schemas.microsoft.com/office/drawing/2014/main" id="{7A2723B0-9BBB-4347-95BB-7E3F7B180790}"/>
                  </a:ext>
                </a:extLst>
              </p:cNvPr>
              <p:cNvSpPr/>
              <p:nvPr/>
            </p:nvSpPr>
            <p:spPr>
              <a:xfrm>
                <a:off x="2188305" y="3374783"/>
                <a:ext cx="120015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400050">
                    <a:moveTo>
                      <a:pt x="0" y="400050"/>
                    </a:moveTo>
                    <a:lnTo>
                      <a:pt x="1200150" y="40005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400050"/>
                    </a:lnTo>
                    <a:close/>
                  </a:path>
                </a:pathLst>
              </a:custGeom>
              <a:solidFill>
                <a:srgbClr val="CA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201" name="object 193">
                <a:extLst>
                  <a:ext uri="{FF2B5EF4-FFF2-40B4-BE49-F238E27FC236}">
                    <a16:creationId xmlns:a16="http://schemas.microsoft.com/office/drawing/2014/main" id="{7D2B16A3-F806-4D48-A74A-41F23CA36C80}"/>
                  </a:ext>
                </a:extLst>
              </p:cNvPr>
              <p:cNvSpPr/>
              <p:nvPr/>
            </p:nvSpPr>
            <p:spPr>
              <a:xfrm>
                <a:off x="2188305" y="3374783"/>
                <a:ext cx="1200150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1200150" h="400050">
                    <a:moveTo>
                      <a:pt x="0" y="400050"/>
                    </a:moveTo>
                    <a:lnTo>
                      <a:pt x="1200150" y="400050"/>
                    </a:lnTo>
                    <a:lnTo>
                      <a:pt x="1200150" y="0"/>
                    </a:lnTo>
                    <a:lnTo>
                      <a:pt x="0" y="0"/>
                    </a:lnTo>
                    <a:lnTo>
                      <a:pt x="0" y="400050"/>
                    </a:lnTo>
                    <a:close/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202" name="object 194">
                <a:extLst>
                  <a:ext uri="{FF2B5EF4-FFF2-40B4-BE49-F238E27FC236}">
                    <a16:creationId xmlns:a16="http://schemas.microsoft.com/office/drawing/2014/main" id="{12FEE870-15C8-47EC-8012-C0DEC9620E80}"/>
                  </a:ext>
                </a:extLst>
              </p:cNvPr>
              <p:cNvSpPr txBox="1"/>
              <p:nvPr/>
            </p:nvSpPr>
            <p:spPr>
              <a:xfrm>
                <a:off x="2397093" y="3489639"/>
                <a:ext cx="787400" cy="18470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412" b="1" spc="24" dirty="0">
                    <a:latin typeface="Times New Roman"/>
                    <a:cs typeface="Times New Roman"/>
                  </a:rPr>
                  <a:t>T</a:t>
                </a:r>
                <a:r>
                  <a:rPr sz="1412" b="1" spc="-41" dirty="0">
                    <a:latin typeface="Times New Roman"/>
                    <a:cs typeface="Times New Roman"/>
                  </a:rPr>
                  <a:t>i</a:t>
                </a:r>
                <a:r>
                  <a:rPr sz="1412" b="1" spc="-29" dirty="0">
                    <a:latin typeface="Times New Roman"/>
                    <a:cs typeface="Times New Roman"/>
                  </a:rPr>
                  <a:t>m</a:t>
                </a:r>
                <a:r>
                  <a:rPr sz="1412" b="1" spc="76" dirty="0">
                    <a:latin typeface="Times New Roman"/>
                    <a:cs typeface="Times New Roman"/>
                  </a:rPr>
                  <a:t>e</a:t>
                </a:r>
                <a:r>
                  <a:rPr sz="1412" b="1" spc="-82" dirty="0">
                    <a:latin typeface="Times New Roman"/>
                    <a:cs typeface="Times New Roman"/>
                  </a:rPr>
                  <a:t>S</a:t>
                </a:r>
                <a:r>
                  <a:rPr sz="1412" b="1" spc="53" dirty="0">
                    <a:latin typeface="Times New Roman"/>
                    <a:cs typeface="Times New Roman"/>
                  </a:rPr>
                  <a:t>t</a:t>
                </a:r>
                <a:r>
                  <a:rPr sz="1412" b="1" dirty="0">
                    <a:latin typeface="Times New Roman"/>
                    <a:cs typeface="Times New Roman"/>
                  </a:rPr>
                  <a:t>a</a:t>
                </a:r>
                <a:r>
                  <a:rPr sz="1412" b="1" spc="-35" dirty="0">
                    <a:latin typeface="Times New Roman"/>
                    <a:cs typeface="Times New Roman"/>
                  </a:rPr>
                  <a:t>m</a:t>
                </a:r>
                <a:r>
                  <a:rPr sz="1412" b="1" dirty="0">
                    <a:latin typeface="Times New Roman"/>
                    <a:cs typeface="Times New Roman"/>
                  </a:rPr>
                  <a:t>p</a:t>
                </a:r>
                <a:endParaRPr sz="1412">
                  <a:latin typeface="Times New Roman"/>
                  <a:cs typeface="Times New Roman"/>
                </a:endParaRPr>
              </a:p>
            </p:txBody>
          </p:sp>
          <p:sp>
            <p:nvSpPr>
              <p:cNvPr id="203" name="object 195">
                <a:extLst>
                  <a:ext uri="{FF2B5EF4-FFF2-40B4-BE49-F238E27FC236}">
                    <a16:creationId xmlns:a16="http://schemas.microsoft.com/office/drawing/2014/main" id="{6E95F3E8-528C-48EF-ACA9-7FEBC9631C9D}"/>
                  </a:ext>
                </a:extLst>
              </p:cNvPr>
              <p:cNvSpPr/>
              <p:nvPr/>
            </p:nvSpPr>
            <p:spPr>
              <a:xfrm>
                <a:off x="2168493" y="3767022"/>
                <a:ext cx="1252537" cy="271462"/>
              </a:xfrm>
              <a:prstGeom prst="rect">
                <a:avLst/>
              </a:prstGeom>
              <a:blipFill>
                <a:blip r:embed="rId3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204" name="object 196">
                <a:extLst>
                  <a:ext uri="{FF2B5EF4-FFF2-40B4-BE49-F238E27FC236}">
                    <a16:creationId xmlns:a16="http://schemas.microsoft.com/office/drawing/2014/main" id="{C1222523-F7FB-46A4-A04D-FA1ADBFA7A04}"/>
                  </a:ext>
                </a:extLst>
              </p:cNvPr>
              <p:cNvSpPr txBox="1"/>
              <p:nvPr/>
            </p:nvSpPr>
            <p:spPr>
              <a:xfrm>
                <a:off x="2320893" y="3811590"/>
                <a:ext cx="909955" cy="14623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118" spc="12" dirty="0">
                    <a:latin typeface="Times New Roman"/>
                    <a:cs typeface="Times New Roman"/>
                  </a:rPr>
                  <a:t>T</a:t>
                </a:r>
                <a:r>
                  <a:rPr sz="1118" spc="41" dirty="0">
                    <a:latin typeface="Times New Roman"/>
                    <a:cs typeface="Times New Roman"/>
                  </a:rPr>
                  <a:t>i</a:t>
                </a:r>
                <a:r>
                  <a:rPr sz="1118" spc="-6" dirty="0">
                    <a:latin typeface="Times New Roman"/>
                    <a:cs typeface="Times New Roman"/>
                  </a:rPr>
                  <a:t>m</a:t>
                </a:r>
                <a:r>
                  <a:rPr sz="1118" spc="18" dirty="0">
                    <a:latin typeface="Times New Roman"/>
                    <a:cs typeface="Times New Roman"/>
                  </a:rPr>
                  <a:t>e</a:t>
                </a:r>
                <a:r>
                  <a:rPr sz="1118" spc="76" dirty="0">
                    <a:latin typeface="Times New Roman"/>
                    <a:cs typeface="Times New Roman"/>
                  </a:rPr>
                  <a:t>S</a:t>
                </a:r>
                <a:r>
                  <a:rPr sz="1118" spc="-53" dirty="0">
                    <a:latin typeface="Times New Roman"/>
                    <a:cs typeface="Times New Roman"/>
                  </a:rPr>
                  <a:t>t</a:t>
                </a:r>
                <a:r>
                  <a:rPr sz="1118" spc="18" dirty="0">
                    <a:latin typeface="Times New Roman"/>
                    <a:cs typeface="Times New Roman"/>
                  </a:rPr>
                  <a:t>a</a:t>
                </a:r>
                <a:r>
                  <a:rPr sz="1118" spc="82" dirty="0">
                    <a:latin typeface="Times New Roman"/>
                    <a:cs typeface="Times New Roman"/>
                  </a:rPr>
                  <a:t>m</a:t>
                </a:r>
                <a:r>
                  <a:rPr sz="1118" spc="-12" dirty="0">
                    <a:latin typeface="Times New Roman"/>
                    <a:cs typeface="Times New Roman"/>
                  </a:rPr>
                  <a:t>p</a:t>
                </a:r>
                <a:r>
                  <a:rPr sz="1118" spc="6" dirty="0">
                    <a:latin typeface="Times New Roman"/>
                    <a:cs typeface="Times New Roman"/>
                  </a:rPr>
                  <a:t>:</a:t>
                </a:r>
                <a:r>
                  <a:rPr sz="1118" spc="24" dirty="0">
                    <a:latin typeface="Times New Roman"/>
                    <a:cs typeface="Times New Roman"/>
                  </a:rPr>
                  <a:t> </a:t>
                </a:r>
                <a:r>
                  <a:rPr sz="1118" spc="35" dirty="0">
                    <a:latin typeface="Times New Roman"/>
                    <a:cs typeface="Times New Roman"/>
                  </a:rPr>
                  <a:t>l</a:t>
                </a:r>
                <a:r>
                  <a:rPr sz="1118" spc="-41" dirty="0">
                    <a:latin typeface="Times New Roman"/>
                    <a:cs typeface="Times New Roman"/>
                  </a:rPr>
                  <a:t>o</a:t>
                </a:r>
                <a:r>
                  <a:rPr sz="1118" spc="47" dirty="0">
                    <a:latin typeface="Times New Roman"/>
                    <a:cs typeface="Times New Roman"/>
                  </a:rPr>
                  <a:t>n</a:t>
                </a:r>
                <a:r>
                  <a:rPr sz="1118" spc="6" dirty="0">
                    <a:latin typeface="Times New Roman"/>
                    <a:cs typeface="Times New Roman"/>
                  </a:rPr>
                  <a:t>g</a:t>
                </a:r>
                <a:endParaRPr sz="1118">
                  <a:latin typeface="Times New Roman"/>
                  <a:cs typeface="Times New Roman"/>
                </a:endParaRPr>
              </a:p>
            </p:txBody>
          </p:sp>
          <p:sp>
            <p:nvSpPr>
              <p:cNvPr id="205" name="object 197">
                <a:extLst>
                  <a:ext uri="{FF2B5EF4-FFF2-40B4-BE49-F238E27FC236}">
                    <a16:creationId xmlns:a16="http://schemas.microsoft.com/office/drawing/2014/main" id="{35B410E3-8877-46E1-A266-25A914DF2041}"/>
                  </a:ext>
                </a:extLst>
              </p:cNvPr>
              <p:cNvSpPr/>
              <p:nvPr/>
            </p:nvSpPr>
            <p:spPr>
              <a:xfrm>
                <a:off x="2139918" y="2357322"/>
                <a:ext cx="1252537" cy="261937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206" name="object 198">
                <a:extLst>
                  <a:ext uri="{FF2B5EF4-FFF2-40B4-BE49-F238E27FC236}">
                    <a16:creationId xmlns:a16="http://schemas.microsoft.com/office/drawing/2014/main" id="{76E3891B-E4C1-4F18-B0C1-A34479C9D32D}"/>
                  </a:ext>
                </a:extLst>
              </p:cNvPr>
              <p:cNvSpPr/>
              <p:nvPr/>
            </p:nvSpPr>
            <p:spPr>
              <a:xfrm>
                <a:off x="2139918" y="2509722"/>
                <a:ext cx="1252537" cy="261937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18" dirty="0"/>
              </a:p>
            </p:txBody>
          </p:sp>
          <p:sp>
            <p:nvSpPr>
              <p:cNvPr id="207" name="object 199">
                <a:extLst>
                  <a:ext uri="{FF2B5EF4-FFF2-40B4-BE49-F238E27FC236}">
                    <a16:creationId xmlns:a16="http://schemas.microsoft.com/office/drawing/2014/main" id="{D225974A-B878-4BBF-B7AB-AFD5BEC3B552}"/>
                  </a:ext>
                </a:extLst>
              </p:cNvPr>
              <p:cNvSpPr txBox="1"/>
              <p:nvPr/>
            </p:nvSpPr>
            <p:spPr>
              <a:xfrm>
                <a:off x="2292064" y="2403201"/>
                <a:ext cx="480059" cy="30335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118" spc="-24" dirty="0">
                    <a:latin typeface="Calibri"/>
                    <a:cs typeface="Calibri"/>
                  </a:rPr>
                  <a:t>T</a:t>
                </a:r>
                <a:r>
                  <a:rPr sz="1118" spc="71" dirty="0">
                    <a:latin typeface="Calibri"/>
                    <a:cs typeface="Calibri"/>
                  </a:rPr>
                  <a:t>a</a:t>
                </a:r>
                <a:r>
                  <a:rPr sz="1118" spc="6" dirty="0">
                    <a:latin typeface="Calibri"/>
                    <a:cs typeface="Calibri"/>
                  </a:rPr>
                  <a:t>g</a:t>
                </a:r>
                <a:endParaRPr sz="1118">
                  <a:latin typeface="Calibri"/>
                  <a:cs typeface="Calibri"/>
                </a:endParaRPr>
              </a:p>
              <a:p>
                <a:pPr marL="14942">
                  <a:spcBef>
                    <a:spcPts val="71"/>
                  </a:spcBef>
                </a:pPr>
                <a:r>
                  <a:rPr sz="1118" spc="6" dirty="0">
                    <a:latin typeface="Calibri"/>
                    <a:cs typeface="Calibri"/>
                  </a:rPr>
                  <a:t>M</a:t>
                </a:r>
                <a:r>
                  <a:rPr sz="1118" spc="53" dirty="0">
                    <a:latin typeface="Calibri"/>
                    <a:cs typeface="Calibri"/>
                  </a:rPr>
                  <a:t>e</a:t>
                </a:r>
                <a:r>
                  <a:rPr sz="1118" dirty="0">
                    <a:latin typeface="Calibri"/>
                    <a:cs typeface="Calibri"/>
                  </a:rPr>
                  <a:t>ss</a:t>
                </a:r>
                <a:r>
                  <a:rPr sz="1118" spc="71" dirty="0">
                    <a:latin typeface="Calibri"/>
                    <a:cs typeface="Calibri"/>
                  </a:rPr>
                  <a:t>a</a:t>
                </a:r>
                <a:r>
                  <a:rPr sz="1118" spc="-6" dirty="0">
                    <a:latin typeface="Calibri"/>
                    <a:cs typeface="Calibri"/>
                  </a:rPr>
                  <a:t>g</a:t>
                </a:r>
                <a:r>
                  <a:rPr sz="1118" spc="6" dirty="0">
                    <a:latin typeface="Calibri"/>
                    <a:cs typeface="Calibri"/>
                  </a:rPr>
                  <a:t>e</a:t>
                </a:r>
                <a:endParaRPr sz="1118">
                  <a:latin typeface="Calibri"/>
                  <a:cs typeface="Calibri"/>
                </a:endParaRPr>
              </a:p>
            </p:txBody>
          </p:sp>
          <p:sp>
            <p:nvSpPr>
              <p:cNvPr id="208" name="object 200">
                <a:extLst>
                  <a:ext uri="{FF2B5EF4-FFF2-40B4-BE49-F238E27FC236}">
                    <a16:creationId xmlns:a16="http://schemas.microsoft.com/office/drawing/2014/main" id="{A350360E-5250-4CC3-B1AB-5E4ED6D829D9}"/>
                  </a:ext>
                </a:extLst>
              </p:cNvPr>
              <p:cNvSpPr/>
              <p:nvPr/>
            </p:nvSpPr>
            <p:spPr>
              <a:xfrm>
                <a:off x="4800060" y="1563128"/>
                <a:ext cx="316230" cy="808990"/>
              </a:xfrm>
              <a:custGeom>
                <a:avLst/>
                <a:gdLst/>
                <a:ahLst/>
                <a:cxnLst/>
                <a:rect l="l" t="t" r="r" b="b"/>
                <a:pathLst>
                  <a:path w="316229" h="808989">
                    <a:moveTo>
                      <a:pt x="0" y="0"/>
                    </a:moveTo>
                    <a:lnTo>
                      <a:pt x="0" y="377571"/>
                    </a:lnTo>
                    <a:lnTo>
                      <a:pt x="316103" y="377571"/>
                    </a:lnTo>
                    <a:lnTo>
                      <a:pt x="316103" y="808482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209" name="object 201">
                <a:extLst>
                  <a:ext uri="{FF2B5EF4-FFF2-40B4-BE49-F238E27FC236}">
                    <a16:creationId xmlns:a16="http://schemas.microsoft.com/office/drawing/2014/main" id="{D5B3C577-366A-4CAF-9656-F8B548D8EFC4}"/>
                  </a:ext>
                </a:extLst>
              </p:cNvPr>
              <p:cNvSpPr/>
              <p:nvPr/>
            </p:nvSpPr>
            <p:spPr>
              <a:xfrm>
                <a:off x="5071459" y="2237498"/>
                <a:ext cx="89535" cy="134620"/>
              </a:xfrm>
              <a:custGeom>
                <a:avLst/>
                <a:gdLst/>
                <a:ahLst/>
                <a:cxnLst/>
                <a:rect l="l" t="t" r="r" b="b"/>
                <a:pathLst>
                  <a:path w="89535" h="134619">
                    <a:moveTo>
                      <a:pt x="0" y="0"/>
                    </a:moveTo>
                    <a:lnTo>
                      <a:pt x="44704" y="134112"/>
                    </a:lnTo>
                    <a:lnTo>
                      <a:pt x="89408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210" name="object 202">
                <a:extLst>
                  <a:ext uri="{FF2B5EF4-FFF2-40B4-BE49-F238E27FC236}">
                    <a16:creationId xmlns:a16="http://schemas.microsoft.com/office/drawing/2014/main" id="{90D9153E-76B8-45A4-9390-A3E08642D16B}"/>
                  </a:ext>
                </a:extLst>
              </p:cNvPr>
              <p:cNvSpPr/>
              <p:nvPr/>
            </p:nvSpPr>
            <p:spPr>
              <a:xfrm>
                <a:off x="4359370" y="1841131"/>
                <a:ext cx="86741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867410" h="152400">
                    <a:moveTo>
                      <a:pt x="0" y="152400"/>
                    </a:moveTo>
                    <a:lnTo>
                      <a:pt x="867041" y="152400"/>
                    </a:lnTo>
                    <a:lnTo>
                      <a:pt x="867041" y="0"/>
                    </a:lnTo>
                    <a:lnTo>
                      <a:pt x="0" y="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211" name="object 203">
                <a:extLst>
                  <a:ext uri="{FF2B5EF4-FFF2-40B4-BE49-F238E27FC236}">
                    <a16:creationId xmlns:a16="http://schemas.microsoft.com/office/drawing/2014/main" id="{E0D32AF1-3268-42FE-B73C-AC973BBD0492}"/>
                  </a:ext>
                </a:extLst>
              </p:cNvPr>
              <p:cNvSpPr txBox="1"/>
              <p:nvPr/>
            </p:nvSpPr>
            <p:spPr>
              <a:xfrm>
                <a:off x="4350988" y="1852783"/>
                <a:ext cx="900430" cy="14623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118" spc="47" dirty="0">
                    <a:latin typeface="Calibri"/>
                    <a:cs typeface="Calibri"/>
                  </a:rPr>
                  <a:t>&lt;</a:t>
                </a:r>
                <a:r>
                  <a:rPr sz="1118" spc="-12" dirty="0">
                    <a:latin typeface="Calibri"/>
                    <a:cs typeface="Calibri"/>
                  </a:rPr>
                  <a:t>&lt;</a:t>
                </a:r>
                <a:r>
                  <a:rPr sz="1118" spc="24" dirty="0">
                    <a:latin typeface="Calibri"/>
                    <a:cs typeface="Calibri"/>
                  </a:rPr>
                  <a:t>p</a:t>
                </a:r>
                <a:r>
                  <a:rPr sz="1118" spc="41" dirty="0">
                    <a:latin typeface="Calibri"/>
                    <a:cs typeface="Calibri"/>
                  </a:rPr>
                  <a:t>r</a:t>
                </a:r>
                <a:r>
                  <a:rPr sz="1118" spc="12" dirty="0">
                    <a:latin typeface="Calibri"/>
                    <a:cs typeface="Calibri"/>
                  </a:rPr>
                  <a:t>ov</a:t>
                </a:r>
                <a:r>
                  <a:rPr sz="1118" dirty="0">
                    <a:latin typeface="Calibri"/>
                    <a:cs typeface="Calibri"/>
                  </a:rPr>
                  <a:t>i</a:t>
                </a:r>
                <a:r>
                  <a:rPr sz="1118" spc="24" dirty="0">
                    <a:latin typeface="Calibri"/>
                    <a:cs typeface="Calibri"/>
                  </a:rPr>
                  <a:t>d</a:t>
                </a:r>
                <a:r>
                  <a:rPr sz="1118" spc="-35" dirty="0">
                    <a:latin typeface="Calibri"/>
                    <a:cs typeface="Calibri"/>
                  </a:rPr>
                  <a:t>e</a:t>
                </a:r>
                <a:r>
                  <a:rPr sz="1118" spc="12" dirty="0">
                    <a:latin typeface="Calibri"/>
                    <a:cs typeface="Calibri"/>
                  </a:rPr>
                  <a:t>d</a:t>
                </a:r>
                <a:r>
                  <a:rPr sz="1118" spc="24" dirty="0">
                    <a:latin typeface="Calibri"/>
                    <a:cs typeface="Calibri"/>
                  </a:rPr>
                  <a:t> b</a:t>
                </a:r>
                <a:r>
                  <a:rPr sz="1118" spc="71" dirty="0">
                    <a:latin typeface="Calibri"/>
                    <a:cs typeface="Calibri"/>
                  </a:rPr>
                  <a:t>y</a:t>
                </a:r>
                <a:r>
                  <a:rPr sz="1118" spc="47" dirty="0">
                    <a:latin typeface="Calibri"/>
                    <a:cs typeface="Calibri"/>
                  </a:rPr>
                  <a:t>&gt;&gt;</a:t>
                </a:r>
                <a:endParaRPr sz="1118">
                  <a:latin typeface="Calibri"/>
                  <a:cs typeface="Calibri"/>
                </a:endParaRPr>
              </a:p>
            </p:txBody>
          </p:sp>
          <p:sp>
            <p:nvSpPr>
              <p:cNvPr id="212" name="object 204">
                <a:extLst>
                  <a:ext uri="{FF2B5EF4-FFF2-40B4-BE49-F238E27FC236}">
                    <a16:creationId xmlns:a16="http://schemas.microsoft.com/office/drawing/2014/main" id="{30288299-E49D-48B8-A493-403D3E7CD20E}"/>
                  </a:ext>
                </a:extLst>
              </p:cNvPr>
              <p:cNvSpPr/>
              <p:nvPr/>
            </p:nvSpPr>
            <p:spPr>
              <a:xfrm>
                <a:off x="3359753" y="2105164"/>
                <a:ext cx="899160" cy="1109980"/>
              </a:xfrm>
              <a:custGeom>
                <a:avLst/>
                <a:gdLst/>
                <a:ahLst/>
                <a:cxnLst/>
                <a:rect l="l" t="t" r="r" b="b"/>
                <a:pathLst>
                  <a:path w="899160" h="1109980">
                    <a:moveTo>
                      <a:pt x="0" y="0"/>
                    </a:moveTo>
                    <a:lnTo>
                      <a:pt x="351789" y="0"/>
                    </a:lnTo>
                    <a:lnTo>
                      <a:pt x="351789" y="1109599"/>
                    </a:lnTo>
                    <a:lnTo>
                      <a:pt x="899160" y="1109599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213" name="object 205">
                <a:extLst>
                  <a:ext uri="{FF2B5EF4-FFF2-40B4-BE49-F238E27FC236}">
                    <a16:creationId xmlns:a16="http://schemas.microsoft.com/office/drawing/2014/main" id="{F8BA4E56-A99E-4FB3-9A45-F03D547BD32D}"/>
                  </a:ext>
                </a:extLst>
              </p:cNvPr>
              <p:cNvSpPr/>
              <p:nvPr/>
            </p:nvSpPr>
            <p:spPr>
              <a:xfrm>
                <a:off x="4124801" y="3170059"/>
                <a:ext cx="134620" cy="89535"/>
              </a:xfrm>
              <a:custGeom>
                <a:avLst/>
                <a:gdLst/>
                <a:ahLst/>
                <a:cxnLst/>
                <a:rect l="l" t="t" r="r" b="b"/>
                <a:pathLst>
                  <a:path w="134620" h="89535">
                    <a:moveTo>
                      <a:pt x="0" y="89407"/>
                    </a:moveTo>
                    <a:lnTo>
                      <a:pt x="134112" y="44703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214" name="object 206">
                <a:extLst>
                  <a:ext uri="{FF2B5EF4-FFF2-40B4-BE49-F238E27FC236}">
                    <a16:creationId xmlns:a16="http://schemas.microsoft.com/office/drawing/2014/main" id="{EDE126B4-F2C1-47EF-97D0-C11B7CD8205F}"/>
                  </a:ext>
                </a:extLst>
              </p:cNvPr>
              <p:cNvSpPr/>
              <p:nvPr/>
            </p:nvSpPr>
            <p:spPr>
              <a:xfrm>
                <a:off x="3258915" y="2833636"/>
                <a:ext cx="86741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867410" h="152400">
                    <a:moveTo>
                      <a:pt x="0" y="152400"/>
                    </a:moveTo>
                    <a:lnTo>
                      <a:pt x="867041" y="152400"/>
                    </a:lnTo>
                    <a:lnTo>
                      <a:pt x="867041" y="0"/>
                    </a:lnTo>
                    <a:lnTo>
                      <a:pt x="0" y="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2118"/>
              </a:p>
            </p:txBody>
          </p:sp>
          <p:sp>
            <p:nvSpPr>
              <p:cNvPr id="215" name="object 207">
                <a:extLst>
                  <a:ext uri="{FF2B5EF4-FFF2-40B4-BE49-F238E27FC236}">
                    <a16:creationId xmlns:a16="http://schemas.microsoft.com/office/drawing/2014/main" id="{56277A00-08E7-4FE7-84BD-8644CA300DB9}"/>
                  </a:ext>
                </a:extLst>
              </p:cNvPr>
              <p:cNvSpPr txBox="1"/>
              <p:nvPr/>
            </p:nvSpPr>
            <p:spPr>
              <a:xfrm>
                <a:off x="3249644" y="2846558"/>
                <a:ext cx="900430" cy="14623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942"/>
                <a:r>
                  <a:rPr sz="1118" spc="47" dirty="0">
                    <a:latin typeface="Calibri"/>
                    <a:cs typeface="Calibri"/>
                  </a:rPr>
                  <a:t>&lt;</a:t>
                </a:r>
                <a:r>
                  <a:rPr sz="1118" spc="-12" dirty="0">
                    <a:latin typeface="Calibri"/>
                    <a:cs typeface="Calibri"/>
                  </a:rPr>
                  <a:t>&lt;</a:t>
                </a:r>
                <a:r>
                  <a:rPr sz="1118" spc="24" dirty="0">
                    <a:latin typeface="Calibri"/>
                    <a:cs typeface="Calibri"/>
                  </a:rPr>
                  <a:t>p</a:t>
                </a:r>
                <a:r>
                  <a:rPr sz="1118" spc="41" dirty="0">
                    <a:latin typeface="Calibri"/>
                    <a:cs typeface="Calibri"/>
                  </a:rPr>
                  <a:t>r</a:t>
                </a:r>
                <a:r>
                  <a:rPr sz="1118" spc="12" dirty="0">
                    <a:latin typeface="Calibri"/>
                    <a:cs typeface="Calibri"/>
                  </a:rPr>
                  <a:t>ov</a:t>
                </a:r>
                <a:r>
                  <a:rPr sz="1118" dirty="0">
                    <a:latin typeface="Calibri"/>
                    <a:cs typeface="Calibri"/>
                  </a:rPr>
                  <a:t>i</a:t>
                </a:r>
                <a:r>
                  <a:rPr sz="1118" spc="24" dirty="0">
                    <a:latin typeface="Calibri"/>
                    <a:cs typeface="Calibri"/>
                  </a:rPr>
                  <a:t>d</a:t>
                </a:r>
                <a:r>
                  <a:rPr sz="1118" spc="-35" dirty="0">
                    <a:latin typeface="Calibri"/>
                    <a:cs typeface="Calibri"/>
                  </a:rPr>
                  <a:t>e</a:t>
                </a:r>
                <a:r>
                  <a:rPr sz="1118" spc="12" dirty="0">
                    <a:latin typeface="Calibri"/>
                    <a:cs typeface="Calibri"/>
                  </a:rPr>
                  <a:t>d</a:t>
                </a:r>
                <a:r>
                  <a:rPr sz="1118" spc="24" dirty="0">
                    <a:latin typeface="Calibri"/>
                    <a:cs typeface="Calibri"/>
                  </a:rPr>
                  <a:t> b</a:t>
                </a:r>
                <a:r>
                  <a:rPr sz="1118" spc="71" dirty="0">
                    <a:latin typeface="Calibri"/>
                    <a:cs typeface="Calibri"/>
                  </a:rPr>
                  <a:t>y</a:t>
                </a:r>
                <a:r>
                  <a:rPr sz="1118" spc="47" dirty="0">
                    <a:latin typeface="Calibri"/>
                    <a:cs typeface="Calibri"/>
                  </a:rPr>
                  <a:t>&gt;&gt;</a:t>
                </a:r>
                <a:endParaRPr sz="1118">
                  <a:latin typeface="Calibri"/>
                  <a:cs typeface="Calibri"/>
                </a:endParaRP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D389F34-11F8-48B2-B0AC-CFF560551545}"/>
                </a:ext>
              </a:extLst>
            </p:cNvPr>
            <p:cNvCxnSpPr/>
            <p:nvPr/>
          </p:nvCxnSpPr>
          <p:spPr>
            <a:xfrm>
              <a:off x="5421369" y="3223424"/>
              <a:ext cx="20349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6" name="Title 1">
            <a:extLst>
              <a:ext uri="{FF2B5EF4-FFF2-40B4-BE49-F238E27FC236}">
                <a16:creationId xmlns:a16="http://schemas.microsoft.com/office/drawing/2014/main" id="{505B4C36-CF21-4109-AB77-0EC0909E9655}"/>
              </a:ext>
            </a:extLst>
          </p:cNvPr>
          <p:cNvSpPr txBox="1">
            <a:spLocks/>
          </p:cNvSpPr>
          <p:nvPr/>
        </p:nvSpPr>
        <p:spPr>
          <a:xfrm>
            <a:off x="67707" y="3479359"/>
            <a:ext cx="2896212" cy="7678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Model</a:t>
            </a:r>
          </a:p>
        </p:txBody>
      </p:sp>
    </p:spTree>
    <p:extLst>
      <p:ext uri="{BB962C8B-B14F-4D97-AF65-F5344CB8AC3E}">
        <p14:creationId xmlns:p14="http://schemas.microsoft.com/office/powerpoint/2010/main" val="250265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</a:t>
            </a:r>
            <a:r>
              <a:rPr lang="en-US" spc="-10" dirty="0"/>
              <a:t>n</a:t>
            </a:r>
            <a:r>
              <a:rPr lang="en-US" dirty="0"/>
              <a:t>owled</a:t>
            </a:r>
            <a:r>
              <a:rPr lang="en-US" spc="-10" dirty="0"/>
              <a:t>g</a:t>
            </a:r>
            <a:r>
              <a:rPr lang="en-US" dirty="0"/>
              <a:t>e</a:t>
            </a:r>
            <a:r>
              <a:rPr lang="en-US" spc="-10" dirty="0"/>
              <a:t>m</a:t>
            </a:r>
            <a:r>
              <a:rPr lang="en-US" dirty="0"/>
              <a:t>en</a:t>
            </a:r>
            <a:r>
              <a:rPr lang="en-US" spc="-20" dirty="0"/>
              <a:t>t</a:t>
            </a:r>
            <a:r>
              <a:rPr lang="en-US" dirty="0"/>
              <a:t>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24128" y="2285999"/>
            <a:ext cx="9720073" cy="17966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Includes some joint work with </a:t>
            </a:r>
            <a:r>
              <a:rPr lang="en-US" b="1" dirty="0"/>
              <a:t>Trinh</a:t>
            </a:r>
            <a:r>
              <a:rPr lang="en-US" dirty="0"/>
              <a:t> Vu Tuyet, </a:t>
            </a:r>
            <a:r>
              <a:rPr lang="en-US" b="1" dirty="0"/>
              <a:t>Duong</a:t>
            </a:r>
            <a:r>
              <a:rPr lang="en-US" dirty="0"/>
              <a:t> Ha Quang, </a:t>
            </a:r>
            <a:r>
              <a:rPr lang="en-US" b="1" dirty="0"/>
              <a:t>Quan</a:t>
            </a:r>
            <a:r>
              <a:rPr lang="en-US" dirty="0"/>
              <a:t> </a:t>
            </a:r>
            <a:r>
              <a:rPr lang="en-US" dirty="0" err="1"/>
              <a:t>Dinh</a:t>
            </a:r>
            <a:r>
              <a:rPr lang="en-US" dirty="0"/>
              <a:t> </a:t>
            </a:r>
            <a:r>
              <a:rPr lang="en-US" dirty="0" err="1"/>
              <a:t>Huu</a:t>
            </a:r>
            <a:r>
              <a:rPr lang="en-US" dirty="0"/>
              <a:t> Hai, </a:t>
            </a:r>
            <a:r>
              <a:rPr lang="en-US" b="1" dirty="0"/>
              <a:t>Thanh</a:t>
            </a:r>
            <a:r>
              <a:rPr lang="en-US" dirty="0"/>
              <a:t> Do Duc, </a:t>
            </a:r>
            <a:r>
              <a:rPr lang="en-US" b="1" dirty="0" err="1"/>
              <a:t>Hoan</a:t>
            </a:r>
            <a:r>
              <a:rPr lang="en-US" dirty="0"/>
              <a:t> Vu Ngoc, </a:t>
            </a:r>
            <a:r>
              <a:rPr lang="en-US" b="1" dirty="0"/>
              <a:t>Dong</a:t>
            </a:r>
            <a:r>
              <a:rPr lang="en-US" dirty="0"/>
              <a:t> Ha </a:t>
            </a:r>
            <a:r>
              <a:rPr lang="en-US" dirty="0" err="1"/>
              <a:t>Manh</a:t>
            </a:r>
            <a:r>
              <a:rPr lang="en-US" dirty="0"/>
              <a:t>, </a:t>
            </a:r>
            <a:r>
              <a:rPr lang="en-US" b="1" dirty="0" err="1"/>
              <a:t>Hieu</a:t>
            </a:r>
            <a:r>
              <a:rPr lang="en-US" dirty="0"/>
              <a:t> 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All experiments presented in this talk have been carried out at High Performance Computing Center, HUST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0"/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pic>
        <p:nvPicPr>
          <p:cNvPr id="2056" name="Picture 8" descr="Image result for hanoi university of science and technology">
            <a:extLst>
              <a:ext uri="{FF2B5EF4-FFF2-40B4-BE49-F238E27FC236}">
                <a16:creationId xmlns:a16="http://schemas.microsoft.com/office/drawing/2014/main" id="{D731662E-9724-4440-8B01-2C201AF38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56" y="4284722"/>
            <a:ext cx="1111876" cy="166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soict logo">
            <a:extLst>
              <a:ext uri="{FF2B5EF4-FFF2-40B4-BE49-F238E27FC236}">
                <a16:creationId xmlns:a16="http://schemas.microsoft.com/office/drawing/2014/main" id="{B84AB46F-3B71-4D0B-9AE7-502F6195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034" y="4284722"/>
            <a:ext cx="1111876" cy="166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EC6B5-281A-4FD5-ABEC-8D8A0656A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4AAF3-0EE3-4CCC-A070-8A02CE47F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9697D-7301-4AF9-850C-29C70D96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8BB18148-E9D2-4E3D-BE35-F1A2AD0395F0}"/>
              </a:ext>
            </a:extLst>
          </p:cNvPr>
          <p:cNvSpPr/>
          <p:nvPr/>
        </p:nvSpPr>
        <p:spPr>
          <a:xfrm>
            <a:off x="7357011" y="4283769"/>
            <a:ext cx="1319531" cy="176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088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EBACA-74F9-430E-8678-67C661D6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438392" cy="1499616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57064B-8907-4053-8148-C97D5374D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459037"/>
            <a:ext cx="4705350" cy="3676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44055-CC76-4E11-A0A0-4AD98A4526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A7896-4750-4B3C-9A28-99B99603A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7DABA-4A0D-49BD-B3B0-37A2A00F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C62155A9-2BEA-4E1A-A809-3AB570F0F126}" type="slidenum">
              <a:rPr lang="en-US" sz="1600" smtClean="0"/>
              <a:pPr/>
              <a:t>20</a:t>
            </a:fld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E10B9-5070-44F2-A564-FDE2A90C3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520" y="900878"/>
            <a:ext cx="5210175" cy="3057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F97BD-BE96-4877-B0F7-696D4804C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521" y="4125912"/>
            <a:ext cx="5210175" cy="2009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166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27361-F71A-4D3B-8775-2B8F77557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standardized data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2" descr="https://scontent.fhan5-5.fna.fbcdn.net/v/t1.15752-9/39507023_1906512666309160_7660379037784604672_n.png?_nc_cat=0&amp;oh=16205dd368293a13ac8a39b0e1e6f3a0&amp;oe=5BEFAD35">
            <a:extLst>
              <a:ext uri="{FF2B5EF4-FFF2-40B4-BE49-F238E27FC236}">
                <a16:creationId xmlns:a16="http://schemas.microsoft.com/office/drawing/2014/main" id="{878A383E-8F64-4142-B8F5-3FC035BF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593" y="103817"/>
            <a:ext cx="7276443" cy="636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2D990-D42C-4B35-BDE4-8D87C1B0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r>
              <a:rPr lang="en-US"/>
              <a:t>8/25/2018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356F7-F007-4667-A5D5-AFA3F83E4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Vietnam </a:t>
            </a:r>
            <a:r>
              <a:rPr lang="en-US" kern="1200" cap="all" baseline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OpenInfra</a:t>
            </a:r>
            <a:r>
              <a:rPr lang="en-US" kern="1200" cap="all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 days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64D0F-1CE1-4A13-9E0E-3A0E6321A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fld id="{C62155A9-2BEA-4E1A-A809-3AB570F0F126}" type="slidenum">
              <a:rPr lang="en-US" sz="1600" smtClean="0"/>
              <a:pPr defTabSz="914400">
                <a:spcAft>
                  <a:spcPts val="600"/>
                </a:spcAft>
              </a:pPr>
              <a:t>21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93682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24C1D-0A20-4665-8885-7513B986F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Sematic control rule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D9AF5F8-64C5-4549-9D50-A6A6A5B02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777" y="247781"/>
            <a:ext cx="5031144" cy="610897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D3968-9DBE-4A30-B251-39928BDC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/>
              <a:t>8/25/2018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FD4B2-1748-48D6-995D-F33178F43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Vietnam OpenInfra dayS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89615-548D-475F-9572-BFA16A4F9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62155A9-2BEA-4E1A-A809-3AB570F0F126}" type="slidenum">
              <a:rPr lang="en-US" sz="1000" smtClean="0"/>
              <a:pPr defTabSz="914400">
                <a:spcAft>
                  <a:spcPts val="600"/>
                </a:spcAft>
              </a:pPr>
              <a:t>22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34748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D1F6-D313-4765-A877-B844F80B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49744" y="3021733"/>
            <a:ext cx="4511458" cy="1135246"/>
          </a:xfrm>
        </p:spPr>
        <p:txBody>
          <a:bodyPr/>
          <a:lstStyle/>
          <a:p>
            <a:r>
              <a:rPr lang="en-US" dirty="0"/>
              <a:t>RULE DESCRIPTIONS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1DDF4B-89A6-475E-ACD7-0E01B7405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818" y="869988"/>
            <a:ext cx="4260182" cy="543873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CC037-6D14-4092-A3C5-41266EC25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83D8C-A7DE-4BD9-9CD1-8E3451FA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Vietnam OpenInfra dayS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F2786-CE9B-4838-B235-8C605F5C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E5D35-581F-4E06-BE32-C2013CE09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210" y="869988"/>
            <a:ext cx="5007604" cy="524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5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951E-505A-4013-A478-1A5A13C9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0356-FEB1-4004-8435-0E6EBAEE3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69" y="2286000"/>
            <a:ext cx="11423561" cy="4023360"/>
          </a:xfrm>
        </p:spPr>
        <p:txBody>
          <a:bodyPr>
            <a:normAutofit/>
          </a:bodyPr>
          <a:lstStyle/>
          <a:p>
            <a:r>
              <a:rPr lang="en-US" b="1" dirty="0"/>
              <a:t>Demo 2:  </a:t>
            </a:r>
            <a:r>
              <a:rPr lang="en-US" dirty="0"/>
              <a:t>Simple semantics control rule </a:t>
            </a:r>
            <a:r>
              <a:rPr lang="en-US" b="1" dirty="0"/>
              <a:t>(developing a cross-platform IoT application</a:t>
            </a:r>
            <a:r>
              <a:rPr lang="en-US" dirty="0"/>
              <a:t>)</a:t>
            </a:r>
          </a:p>
          <a:p>
            <a:r>
              <a:rPr lang="en-US" dirty="0"/>
              <a:t>-  Condition: if temperature in Server room &gt; 10</a:t>
            </a:r>
            <a:r>
              <a:rPr lang="en-US" baseline="30000" dirty="0"/>
              <a:t>o</a:t>
            </a:r>
            <a:r>
              <a:rPr lang="en-US" dirty="0"/>
              <a:t>C (be always to test) – Home </a:t>
            </a:r>
            <a:r>
              <a:rPr lang="en-US" dirty="0" err="1"/>
              <a:t>Assisstant</a:t>
            </a:r>
            <a:r>
              <a:rPr lang="en-US" dirty="0"/>
              <a:t> platform</a:t>
            </a:r>
          </a:p>
          <a:p>
            <a:r>
              <a:rPr lang="en-US" dirty="0"/>
              <a:t>-  Trigger: someone goes out from Staff room – </a:t>
            </a:r>
            <a:r>
              <a:rPr lang="en-US" dirty="0" err="1"/>
              <a:t>ThingsBroad</a:t>
            </a:r>
            <a:r>
              <a:rPr lang="en-US" dirty="0"/>
              <a:t> platform</a:t>
            </a:r>
          </a:p>
          <a:p>
            <a:r>
              <a:rPr lang="en-US" dirty="0"/>
              <a:t>-  Action: turn on lights (green led) in Student room – </a:t>
            </a:r>
            <a:r>
              <a:rPr lang="en-US" dirty="0" err="1"/>
              <a:t>OpenHab</a:t>
            </a:r>
            <a:endParaRPr lang="en-US" dirty="0"/>
          </a:p>
          <a:p>
            <a:endParaRPr lang="en-US" dirty="0"/>
          </a:p>
          <a:p>
            <a:r>
              <a:rPr lang="en-US" i="1" u="sng" dirty="0"/>
              <a:t>App meaning:</a:t>
            </a:r>
            <a:r>
              <a:rPr lang="en-US" i="1" dirty="0"/>
              <a:t> </a:t>
            </a:r>
            <a:r>
              <a:rPr lang="en-US" dirty="0"/>
              <a:t>if server room condition is ok (temperature),  and staff comes/leaves office (must go through student room </a:t>
            </a:r>
            <a:r>
              <a:rPr lang="en-US" dirty="0">
                <a:sym typeface="Wingdings" panose="05000000000000000000" pitchFamily="2" charset="2"/>
              </a:rPr>
              <a:t> turn on lights in student room for the staff</a:t>
            </a:r>
          </a:p>
          <a:p>
            <a:r>
              <a:rPr lang="en-US" dirty="0">
                <a:sym typeface="Wingdings" panose="05000000000000000000" pitchFamily="2" charset="2"/>
              </a:rPr>
              <a:t>Otherwise, the app can trigger alarm in the server room condition is not OK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6093F-4900-472C-8D52-A35144601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49128-F3C2-4EC6-A6A9-855B23CCB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Vietnam OpenInfra dayS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F3FD8-0236-48D4-A44E-87ED91722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4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E611-B10F-420D-9845-D0EB99A38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73AFD-E32D-4D3B-B4D9-794288CE0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Demo 3: </a:t>
            </a:r>
            <a:r>
              <a:rPr lang="en-US" dirty="0"/>
              <a:t>A more complex semantics control rule </a:t>
            </a:r>
            <a:r>
              <a:rPr lang="en-US" b="1" dirty="0"/>
              <a:t>(developing other cross-platform IoT application</a:t>
            </a:r>
            <a:r>
              <a:rPr lang="en-US" dirty="0"/>
              <a:t>)</a:t>
            </a:r>
          </a:p>
          <a:p>
            <a:r>
              <a:rPr lang="en-US" dirty="0"/>
              <a:t>- 4 different platforms as well as systems</a:t>
            </a:r>
          </a:p>
          <a:p>
            <a:r>
              <a:rPr lang="en-US" dirty="0"/>
              <a:t>- Condition: if temperature in Server room &gt; 10</a:t>
            </a:r>
            <a:r>
              <a:rPr lang="en-US" baseline="30000" dirty="0"/>
              <a:t>o</a:t>
            </a:r>
            <a:r>
              <a:rPr lang="en-US" dirty="0"/>
              <a:t>C (be always to test) – Home </a:t>
            </a:r>
            <a:r>
              <a:rPr lang="en-US" dirty="0" err="1"/>
              <a:t>Assisstant</a:t>
            </a:r>
            <a:r>
              <a:rPr lang="en-US" dirty="0"/>
              <a:t> platform</a:t>
            </a:r>
          </a:p>
          <a:p>
            <a:r>
              <a:rPr lang="en-US" dirty="0"/>
              <a:t>-  Trigger: someone comes in lab (taps his RFID card) – </a:t>
            </a:r>
            <a:r>
              <a:rPr lang="en-US" dirty="0" err="1"/>
              <a:t>OpenHab</a:t>
            </a:r>
            <a:r>
              <a:rPr lang="en-US" dirty="0"/>
              <a:t> platform (via PAS)</a:t>
            </a:r>
          </a:p>
          <a:p>
            <a:r>
              <a:rPr lang="en-US" dirty="0"/>
              <a:t>-  Actions: </a:t>
            </a:r>
          </a:p>
          <a:p>
            <a:pPr marL="914400" indent="-90488"/>
            <a:r>
              <a:rPr lang="en-US" dirty="0"/>
              <a:t>1/ Turn on light (green led) and turn on air-conditioner (red led) in Staff room – </a:t>
            </a:r>
            <a:r>
              <a:rPr lang="en-US" dirty="0" err="1"/>
              <a:t>ThingsBroad</a:t>
            </a:r>
            <a:r>
              <a:rPr lang="en-US" dirty="0"/>
              <a:t> platform</a:t>
            </a:r>
          </a:p>
          <a:p>
            <a:pPr marL="914400" indent="-90488"/>
            <a:r>
              <a:rPr lang="en-US" dirty="0"/>
              <a:t>2/ Turn on light (green led) in Server room – Home </a:t>
            </a:r>
            <a:r>
              <a:rPr lang="en-US" dirty="0" err="1"/>
              <a:t>Assisstant</a:t>
            </a:r>
            <a:r>
              <a:rPr lang="en-US" dirty="0"/>
              <a:t> platform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3B2A2-4835-4CA6-8BC4-42022C8B6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83838-62FB-45DC-A5D6-DE682F577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Vietnam OpenInfra dayS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2877B-CC02-47E7-B44A-20F44162C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10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6F89-C542-49C6-86C6-53C7C8B9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A36A9-62EB-4CC9-B00F-A8133C62C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 Novel scenarios and service model: new techniques for provisioning and management of complex IoT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Strong extensibility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Lego services design (monitoring, data query, analytics, virtualization, …)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Cloud interoperability in IoT environment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endParaRPr lang="en-US" sz="28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F98FF-120E-4A78-855E-90FD5FE38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0E5A7-25A1-417D-8588-6A84696B5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Vietnam OpenInfra dayS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72DEC-2567-424E-B35D-356EEB2F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6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82083D-583C-4C1B-9AC0-2B14CAEC1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CD0E1-7DE1-4E48-9121-54FEB3E1F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806" y="3849539"/>
            <a:ext cx="3378098" cy="23674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Contact: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minhnb@soict.hust.edu.vn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Published under Binh Minh Nguyen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AA8CFEB-3D68-487B-86A3-523D9D2752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16" y="640080"/>
            <a:ext cx="2719672" cy="557881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8B373-462A-45BF-B338-DB5A5EF2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/>
              <a:t>8/25/2018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28B22-E650-4E83-8927-7E9021F33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Vietnam OpenInfra days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08C34-D7E2-4DD9-9974-CEC1DDA29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62155A9-2BEA-4E1A-A809-3AB570F0F126}" type="slidenum">
              <a:rPr lang="en-US" sz="1000" smtClean="0"/>
              <a:pPr defTabSz="914400">
                <a:spcAft>
                  <a:spcPts val="600"/>
                </a:spcAft>
              </a:pPr>
              <a:t>27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2648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CAF8-B8C5-44E8-B63E-C3931069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Market Observations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9DC34-01BB-4D1E-BDBC-27BBC86C0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1774169"/>
            <a:ext cx="4754880" cy="822960"/>
          </a:xfrm>
        </p:spPr>
        <p:txBody>
          <a:bodyPr/>
          <a:lstStyle/>
          <a:p>
            <a:r>
              <a:rPr lang="en-US" dirty="0"/>
              <a:t>Positive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F292E-60AD-4815-9AC4-4908A7C08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4128" y="2562321"/>
            <a:ext cx="4754880" cy="3341572"/>
          </a:xfrm>
        </p:spPr>
        <p:txBody>
          <a:bodyPr>
            <a:normAutofit/>
          </a:bodyPr>
          <a:lstStyle/>
          <a:p>
            <a:r>
              <a:rPr lang="en-US" dirty="0"/>
              <a:t>- Cloud computing will provide unlimite</a:t>
            </a:r>
            <a:r>
              <a:rPr lang="en-US" b="1" dirty="0"/>
              <a:t>d</a:t>
            </a:r>
            <a:r>
              <a:rPr lang="en-US" dirty="0"/>
              <a:t> resources</a:t>
            </a:r>
          </a:p>
          <a:p>
            <a:r>
              <a:rPr lang="en-US" dirty="0"/>
              <a:t>- SDN and NFV will help accelerate and scale IoT deployment</a:t>
            </a:r>
          </a:p>
          <a:p>
            <a:r>
              <a:rPr lang="en-US" dirty="0"/>
              <a:t>- Communities and International enterprises will lead </a:t>
            </a:r>
            <a:r>
              <a:rPr lang="en-US" b="1" dirty="0"/>
              <a:t>standardization</a:t>
            </a:r>
            <a:r>
              <a:rPr lang="en-US" dirty="0"/>
              <a:t>, regulation</a:t>
            </a:r>
          </a:p>
          <a:p>
            <a:r>
              <a:rPr lang="en-US" dirty="0"/>
              <a:t>- 5G will drive IoT deployments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5D4234-D52D-4D35-8F92-54BAF0EB85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0888" y="1774169"/>
            <a:ext cx="4754880" cy="822960"/>
          </a:xfrm>
        </p:spPr>
        <p:txBody>
          <a:bodyPr/>
          <a:lstStyle/>
          <a:p>
            <a:r>
              <a:rPr lang="en-US" dirty="0"/>
              <a:t>Not so negative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4615E-9D4B-4336-9FF1-5F3348D36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90888" y="2562321"/>
            <a:ext cx="4754880" cy="33415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- Too many “platforms” </a:t>
            </a:r>
            <a:r>
              <a:rPr lang="en-US" b="1" dirty="0">
                <a:sym typeface="Wingdings" panose="05000000000000000000" pitchFamily="2" charset="2"/>
              </a:rPr>
              <a:t> market requires consolidation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- </a:t>
            </a:r>
            <a:r>
              <a:rPr lang="en-US" dirty="0"/>
              <a:t>Communities and International enterprises will lead </a:t>
            </a:r>
            <a:r>
              <a:rPr lang="en-US" b="1" dirty="0"/>
              <a:t>standardization</a:t>
            </a:r>
            <a:r>
              <a:rPr lang="en-US" dirty="0"/>
              <a:t>, regulation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- Data Security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- </a:t>
            </a:r>
            <a:r>
              <a:rPr lang="en-US" dirty="0"/>
              <a:t>IoT Still at its Infancy in deployments &amp; revenue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090B7A-9EEE-4AEF-930B-05B0D1F19C7B}"/>
              </a:ext>
            </a:extLst>
          </p:cNvPr>
          <p:cNvSpPr/>
          <p:nvPr/>
        </p:nvSpPr>
        <p:spPr>
          <a:xfrm>
            <a:off x="1024128" y="5701263"/>
            <a:ext cx="10350500" cy="7694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/>
              <a:t>Assertion: in 2019, 2020 will see start to see a shift in focus towards deployments and monetization.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8B41F84-CF02-43D2-ACEE-3BFA1F092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8/25/2018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90843B1-93FF-471B-9BD2-DF9FD1B8F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2E7D16-1342-41BC-8E39-09FC4EEA0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7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FAF6-4783-4F35-9D92-6559F3A8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ACA296-FBF8-47C0-9308-A6BDD21D6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i="1" dirty="0"/>
              <a:t>Over $100 Billion in IoT related investments in 2016</a:t>
            </a:r>
          </a:p>
          <a:p>
            <a:pPr marL="457200" indent="-90488">
              <a:buFont typeface="Arial" panose="020B0604020202020204" pitchFamily="34" charset="0"/>
              <a:buChar char="•"/>
            </a:pPr>
            <a:r>
              <a:rPr lang="en-US" sz="2400" i="1" dirty="0"/>
              <a:t> Qualcomm: invested over $50 Billion in the last 5 years ($47 B in 2016)</a:t>
            </a:r>
          </a:p>
          <a:p>
            <a:pPr marL="457200" indent="-90488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i="1" dirty="0"/>
              <a:t>GE: Invested $1.5B+ in 2016</a:t>
            </a:r>
          </a:p>
          <a:p>
            <a:pPr marL="0" indent="0">
              <a:buNone/>
            </a:pPr>
            <a:endParaRPr lang="en-US" sz="2400" i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Vendors building their IoT products and service portfolios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Are we seeing the beginning IoT market </a:t>
            </a:r>
            <a:r>
              <a:rPr lang="en-US" sz="2400" b="1" dirty="0"/>
              <a:t>consolidation</a:t>
            </a:r>
            <a:r>
              <a:rPr lang="en-US" sz="2400" dirty="0"/>
              <a:t>?</a:t>
            </a:r>
            <a:endParaRPr lang="en-US" sz="2400" i="1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441071-2DBE-4DEB-B5DC-D45C2E03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42F5DA-3832-4EB5-89DD-F6E422A3F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81EFB-E6DC-4BF4-8870-462983B0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0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74377B92-6FD8-4885-A459-8C4E39030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412A9-11E4-4655-8DBA-8E206AE88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54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AA49E-CA30-4225-BF85-F2596A3C5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Addressed Problem</a:t>
            </a: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68BBBED2-2623-4525-B028-2DD0981D960E}"/>
              </a:ext>
            </a:extLst>
          </p:cNvPr>
          <p:cNvSpPr txBox="1"/>
          <p:nvPr/>
        </p:nvSpPr>
        <p:spPr>
          <a:xfrm>
            <a:off x="3843316" y="2160773"/>
            <a:ext cx="408169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800" b="1" spc="-160" dirty="0">
                <a:latin typeface="Arial"/>
                <a:cs typeface="Arial"/>
              </a:rPr>
              <a:t>T</a:t>
            </a:r>
            <a:r>
              <a:rPr sz="2800" b="1" spc="-15" dirty="0">
                <a:latin typeface="Arial"/>
                <a:cs typeface="Arial"/>
              </a:rPr>
              <a:t>oo</a:t>
            </a:r>
            <a:r>
              <a:rPr sz="2800" b="1" spc="-5" dirty="0">
                <a:latin typeface="Arial"/>
                <a:cs typeface="Arial"/>
              </a:rPr>
              <a:t> M</a:t>
            </a:r>
            <a:r>
              <a:rPr sz="2800" b="1" dirty="0">
                <a:latin typeface="Arial"/>
                <a:cs typeface="Arial"/>
              </a:rPr>
              <a:t>a</a:t>
            </a:r>
            <a:r>
              <a:rPr sz="2800" b="1" spc="-15" dirty="0">
                <a:latin typeface="Arial"/>
                <a:cs typeface="Arial"/>
              </a:rPr>
              <a:t>n</a:t>
            </a:r>
            <a:r>
              <a:rPr sz="2800" b="1" dirty="0">
                <a:latin typeface="Arial"/>
                <a:cs typeface="Arial"/>
              </a:rPr>
              <a:t>y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spc="-15" dirty="0">
                <a:latin typeface="Arial"/>
                <a:cs typeface="Arial"/>
              </a:rPr>
              <a:t>Pl</a:t>
            </a:r>
            <a:r>
              <a:rPr sz="2800" b="1" dirty="0">
                <a:latin typeface="Arial"/>
                <a:cs typeface="Arial"/>
              </a:rPr>
              <a:t>a</a:t>
            </a:r>
            <a:r>
              <a:rPr sz="2800" b="1" spc="-5" dirty="0">
                <a:latin typeface="Arial"/>
                <a:cs typeface="Arial"/>
              </a:rPr>
              <a:t>tf</a:t>
            </a:r>
            <a:r>
              <a:rPr sz="2800" b="1" spc="-15" dirty="0">
                <a:latin typeface="Arial"/>
                <a:cs typeface="Arial"/>
              </a:rPr>
              <a:t>o</a:t>
            </a:r>
            <a:r>
              <a:rPr sz="2800" b="1" spc="-5" dirty="0">
                <a:latin typeface="Arial"/>
                <a:cs typeface="Arial"/>
              </a:rPr>
              <a:t>rm</a:t>
            </a:r>
            <a:r>
              <a:rPr sz="2800" b="1" dirty="0">
                <a:latin typeface="Arial"/>
                <a:cs typeface="Arial"/>
              </a:rPr>
              <a:t>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8AAF1369-4A6D-43B1-94EB-DE627823FB20}"/>
              </a:ext>
            </a:extLst>
          </p:cNvPr>
          <p:cNvSpPr txBox="1"/>
          <p:nvPr/>
        </p:nvSpPr>
        <p:spPr>
          <a:xfrm>
            <a:off x="1024128" y="2690336"/>
            <a:ext cx="9720071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400" i="1" spc="-5" dirty="0">
                <a:latin typeface="Arial"/>
                <a:cs typeface="Arial"/>
              </a:rPr>
              <a:t>360</a:t>
            </a:r>
            <a:r>
              <a:rPr sz="2400" i="1" dirty="0">
                <a:latin typeface="Arial"/>
                <a:cs typeface="Arial"/>
              </a:rPr>
              <a:t>+ </a:t>
            </a:r>
            <a:r>
              <a:rPr sz="2400" i="1" spc="-5" dirty="0">
                <a:latin typeface="Arial"/>
                <a:cs typeface="Arial"/>
              </a:rPr>
              <a:t>I</a:t>
            </a:r>
            <a:r>
              <a:rPr sz="2400" i="1" spc="-15" dirty="0">
                <a:latin typeface="Arial"/>
                <a:cs typeface="Arial"/>
              </a:rPr>
              <a:t>o</a:t>
            </a:r>
            <a:r>
              <a:rPr sz="2400" i="1" spc="-10" dirty="0">
                <a:latin typeface="Arial"/>
                <a:cs typeface="Arial"/>
              </a:rPr>
              <a:t>T</a:t>
            </a:r>
            <a:r>
              <a:rPr sz="2400" i="1" spc="-15" dirty="0">
                <a:latin typeface="Arial"/>
                <a:cs typeface="Arial"/>
              </a:rPr>
              <a:t> P</a:t>
            </a:r>
            <a:r>
              <a:rPr sz="2400" i="1" spc="-5" dirty="0">
                <a:latin typeface="Arial"/>
                <a:cs typeface="Arial"/>
              </a:rPr>
              <a:t>latfo</a:t>
            </a:r>
            <a:r>
              <a:rPr sz="2400" i="1" dirty="0">
                <a:latin typeface="Arial"/>
                <a:cs typeface="Arial"/>
              </a:rPr>
              <a:t>rms </a:t>
            </a:r>
            <a:r>
              <a:rPr sz="2400" i="1" spc="-5" dirty="0">
                <a:latin typeface="Arial"/>
                <a:cs typeface="Arial"/>
              </a:rPr>
              <a:t>esti</a:t>
            </a:r>
            <a:r>
              <a:rPr sz="2400" i="1" dirty="0">
                <a:latin typeface="Arial"/>
                <a:cs typeface="Arial"/>
              </a:rPr>
              <a:t>m</a:t>
            </a:r>
            <a:r>
              <a:rPr sz="2400" i="1" spc="-5" dirty="0">
                <a:latin typeface="Arial"/>
                <a:cs typeface="Arial"/>
              </a:rPr>
              <a:t>ate</a:t>
            </a:r>
            <a:r>
              <a:rPr sz="2400" i="1" dirty="0">
                <a:latin typeface="Arial"/>
                <a:cs typeface="Arial"/>
              </a:rPr>
              <a:t>d</a:t>
            </a:r>
            <a:r>
              <a:rPr sz="2400" i="1" spc="-5" dirty="0">
                <a:latin typeface="Arial"/>
                <a:cs typeface="Arial"/>
              </a:rPr>
              <a:t> t</a:t>
            </a:r>
            <a:r>
              <a:rPr sz="2400" i="1" dirty="0">
                <a:latin typeface="Arial"/>
                <a:cs typeface="Arial"/>
              </a:rPr>
              <a:t>o</a:t>
            </a:r>
            <a:r>
              <a:rPr sz="2400" i="1" spc="-5" dirty="0">
                <a:latin typeface="Arial"/>
                <a:cs typeface="Arial"/>
              </a:rPr>
              <a:t> e</a:t>
            </a:r>
            <a:r>
              <a:rPr sz="2400" i="1" dirty="0">
                <a:latin typeface="Arial"/>
                <a:cs typeface="Arial"/>
              </a:rPr>
              <a:t>x</a:t>
            </a:r>
            <a:r>
              <a:rPr sz="2400" i="1" spc="-5" dirty="0">
                <a:latin typeface="Arial"/>
                <a:cs typeface="Arial"/>
              </a:rPr>
              <a:t>ist</a:t>
            </a:r>
            <a:r>
              <a:rPr sz="2400" i="1" spc="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i</a:t>
            </a:r>
            <a:r>
              <a:rPr sz="2400" i="1" dirty="0">
                <a:latin typeface="Arial"/>
                <a:cs typeface="Arial"/>
              </a:rPr>
              <a:t>n</a:t>
            </a:r>
            <a:r>
              <a:rPr sz="2400" i="1" spc="-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m</a:t>
            </a:r>
            <a:r>
              <a:rPr sz="2400" i="1" spc="-5" dirty="0">
                <a:latin typeface="Arial"/>
                <a:cs typeface="Arial"/>
              </a:rPr>
              <a:t>a</a:t>
            </a:r>
            <a:r>
              <a:rPr sz="2400" i="1" dirty="0">
                <a:latin typeface="Arial"/>
                <a:cs typeface="Arial"/>
              </a:rPr>
              <a:t>rk</a:t>
            </a:r>
            <a:r>
              <a:rPr sz="2400" i="1" spc="-5" dirty="0">
                <a:latin typeface="Arial"/>
                <a:cs typeface="Arial"/>
              </a:rPr>
              <a:t>et</a:t>
            </a:r>
            <a:r>
              <a:rPr sz="2400" i="1" spc="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toda</a:t>
            </a:r>
            <a:r>
              <a:rPr sz="2400" i="1" spc="-90" dirty="0">
                <a:latin typeface="Arial"/>
                <a:cs typeface="Arial"/>
              </a:rPr>
              <a:t>y</a:t>
            </a:r>
            <a:r>
              <a:rPr sz="2400" i="1" spc="-5" dirty="0">
                <a:latin typeface="Arial"/>
                <a:cs typeface="Arial"/>
              </a:rPr>
              <a:t>.</a:t>
            </a:r>
            <a:r>
              <a:rPr sz="2400" i="1" spc="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50</a:t>
            </a:r>
            <a:r>
              <a:rPr sz="2400" i="1" spc="-10" dirty="0">
                <a:latin typeface="Arial"/>
                <a:cs typeface="Arial"/>
              </a:rPr>
              <a:t>+</a:t>
            </a:r>
            <a:r>
              <a:rPr sz="2400" i="1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f</a:t>
            </a:r>
            <a:r>
              <a:rPr sz="2400" i="1" dirty="0">
                <a:latin typeface="Arial"/>
                <a:cs typeface="Arial"/>
              </a:rPr>
              <a:t>r</a:t>
            </a:r>
            <a:r>
              <a:rPr sz="2400" i="1" spc="-5" dirty="0">
                <a:latin typeface="Arial"/>
                <a:cs typeface="Arial"/>
              </a:rPr>
              <a:t>o</a:t>
            </a:r>
            <a:r>
              <a:rPr sz="2400" i="1" dirty="0">
                <a:latin typeface="Arial"/>
                <a:cs typeface="Arial"/>
              </a:rPr>
              <a:t>m </a:t>
            </a:r>
            <a:r>
              <a:rPr sz="2400" i="1" spc="-5" dirty="0">
                <a:latin typeface="Arial"/>
                <a:cs typeface="Arial"/>
              </a:rPr>
              <a:t>la</a:t>
            </a:r>
            <a:r>
              <a:rPr sz="2400" i="1" dirty="0">
                <a:latin typeface="Arial"/>
                <a:cs typeface="Arial"/>
              </a:rPr>
              <a:t>r</a:t>
            </a:r>
            <a:r>
              <a:rPr sz="2400" i="1" spc="-5" dirty="0">
                <a:latin typeface="Arial"/>
                <a:cs typeface="Arial"/>
              </a:rPr>
              <a:t>ge/publi</a:t>
            </a:r>
            <a:r>
              <a:rPr sz="2400" i="1" dirty="0">
                <a:latin typeface="Arial"/>
                <a:cs typeface="Arial"/>
              </a:rPr>
              <a:t>c m</a:t>
            </a:r>
            <a:r>
              <a:rPr sz="2400" i="1" spc="-5" dirty="0">
                <a:latin typeface="Arial"/>
                <a:cs typeface="Arial"/>
              </a:rPr>
              <a:t>ulti</a:t>
            </a:r>
            <a:r>
              <a:rPr sz="2400" i="1" dirty="0">
                <a:latin typeface="Arial"/>
                <a:cs typeface="Arial"/>
              </a:rPr>
              <a:t>-</a:t>
            </a:r>
            <a:r>
              <a:rPr sz="2400" i="1" spc="-5" dirty="0">
                <a:latin typeface="Arial"/>
                <a:cs typeface="Arial"/>
              </a:rPr>
              <a:t>national</a:t>
            </a:r>
            <a:r>
              <a:rPr sz="2400" i="1" dirty="0">
                <a:latin typeface="Arial"/>
                <a:cs typeface="Arial"/>
              </a:rPr>
              <a:t>s </a:t>
            </a:r>
            <a:r>
              <a:rPr sz="2400" i="1" spc="-5" dirty="0">
                <a:latin typeface="Arial"/>
                <a:cs typeface="Arial"/>
              </a:rPr>
              <a:t>an</a:t>
            </a:r>
            <a:r>
              <a:rPr sz="2400" i="1" dirty="0">
                <a:latin typeface="Arial"/>
                <a:cs typeface="Arial"/>
              </a:rPr>
              <a:t>d</a:t>
            </a:r>
            <a:r>
              <a:rPr sz="2400" i="1" spc="-5" dirty="0">
                <a:latin typeface="Arial"/>
                <a:cs typeface="Arial"/>
              </a:rPr>
              <a:t> 200</a:t>
            </a:r>
            <a:r>
              <a:rPr sz="2400" i="1" spc="-10" dirty="0">
                <a:latin typeface="Arial"/>
                <a:cs typeface="Arial"/>
              </a:rPr>
              <a:t>+</a:t>
            </a:r>
            <a:r>
              <a:rPr sz="2400" i="1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sta</a:t>
            </a:r>
            <a:r>
              <a:rPr sz="2400" i="1" dirty="0">
                <a:latin typeface="Arial"/>
                <a:cs typeface="Arial"/>
              </a:rPr>
              <a:t>r</a:t>
            </a:r>
            <a:r>
              <a:rPr sz="2400" i="1" spc="-5" dirty="0">
                <a:latin typeface="Arial"/>
                <a:cs typeface="Arial"/>
              </a:rPr>
              <a:t>tup</a:t>
            </a:r>
            <a:r>
              <a:rPr sz="2400" i="1" dirty="0"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ECC2E926-3A40-4BCF-9217-826F5E745FF9}"/>
              </a:ext>
            </a:extLst>
          </p:cNvPr>
          <p:cNvSpPr txBox="1"/>
          <p:nvPr/>
        </p:nvSpPr>
        <p:spPr>
          <a:xfrm>
            <a:off x="1707602" y="5219103"/>
            <a:ext cx="3936365" cy="1261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b="1" spc="-150" dirty="0">
                <a:latin typeface="Arial"/>
                <a:cs typeface="Arial"/>
              </a:rPr>
              <a:t>T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c</a:t>
            </a:r>
            <a:r>
              <a:rPr sz="1800" b="1" spc="-10" dirty="0">
                <a:latin typeface="Arial"/>
                <a:cs typeface="Arial"/>
              </a:rPr>
              <a:t>hnolog</a:t>
            </a:r>
            <a:r>
              <a:rPr sz="1800" b="1" dirty="0">
                <a:latin typeface="Arial"/>
                <a:cs typeface="Arial"/>
              </a:rPr>
              <a:t>y </a:t>
            </a:r>
            <a:r>
              <a:rPr sz="1800" b="1" spc="-1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ect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dirty="0">
                <a:latin typeface="Arial"/>
                <a:cs typeface="Arial"/>
              </a:rPr>
              <a:t>r </a:t>
            </a:r>
            <a:r>
              <a:rPr sz="1800" b="1" spc="-15" dirty="0">
                <a:latin typeface="Arial"/>
                <a:cs typeface="Arial"/>
              </a:rPr>
              <a:t>Fo</a:t>
            </a:r>
            <a:r>
              <a:rPr sz="1800" b="1" dirty="0">
                <a:latin typeface="Arial"/>
                <a:cs typeface="Arial"/>
              </a:rPr>
              <a:t>c</a:t>
            </a:r>
            <a:r>
              <a:rPr sz="1800" b="1" spc="-15" dirty="0">
                <a:latin typeface="Arial"/>
                <a:cs typeface="Arial"/>
              </a:rPr>
              <a:t>u</a:t>
            </a:r>
            <a:r>
              <a:rPr sz="1800" b="1" dirty="0">
                <a:latin typeface="Arial"/>
                <a:cs typeface="Arial"/>
              </a:rPr>
              <a:t>s</a:t>
            </a:r>
            <a:endParaRPr sz="1800" dirty="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1170"/>
              </a:spcBef>
            </a:pPr>
            <a:r>
              <a:rPr i="1" spc="-15" dirty="0">
                <a:latin typeface="Arial"/>
                <a:cs typeface="Arial"/>
              </a:rPr>
              <a:t>S</a:t>
            </a:r>
            <a:r>
              <a:rPr i="1" spc="-5" dirty="0">
                <a:latin typeface="Arial"/>
                <a:cs typeface="Arial"/>
              </a:rPr>
              <a:t>e</a:t>
            </a:r>
            <a:r>
              <a:rPr i="1" dirty="0">
                <a:latin typeface="Arial"/>
                <a:cs typeface="Arial"/>
              </a:rPr>
              <a:t>m</a:t>
            </a:r>
            <a:r>
              <a:rPr i="1" spc="-5" dirty="0">
                <a:latin typeface="Arial"/>
                <a:cs typeface="Arial"/>
              </a:rPr>
              <a:t>i</a:t>
            </a:r>
            <a:r>
              <a:rPr i="1" dirty="0">
                <a:latin typeface="Arial"/>
                <a:cs typeface="Arial"/>
              </a:rPr>
              <a:t>c</a:t>
            </a:r>
            <a:r>
              <a:rPr i="1" spc="-5" dirty="0">
                <a:latin typeface="Arial"/>
                <a:cs typeface="Arial"/>
              </a:rPr>
              <a:t>onducto</a:t>
            </a:r>
            <a:r>
              <a:rPr i="1" dirty="0">
                <a:latin typeface="Arial"/>
                <a:cs typeface="Arial"/>
              </a:rPr>
              <a:t>r</a:t>
            </a:r>
            <a:r>
              <a:rPr i="1" spc="-5" dirty="0">
                <a:latin typeface="Arial"/>
                <a:cs typeface="Arial"/>
              </a:rPr>
              <a:t>s/</a:t>
            </a:r>
            <a:r>
              <a:rPr i="1" spc="-15" dirty="0">
                <a:latin typeface="Arial"/>
                <a:cs typeface="Arial"/>
              </a:rPr>
              <a:t>P</a:t>
            </a:r>
            <a:r>
              <a:rPr i="1" dirty="0">
                <a:latin typeface="Arial"/>
                <a:cs typeface="Arial"/>
              </a:rPr>
              <a:t>r</a:t>
            </a:r>
            <a:r>
              <a:rPr i="1" spc="-5" dirty="0">
                <a:latin typeface="Arial"/>
                <a:cs typeface="Arial"/>
              </a:rPr>
              <a:t>o</a:t>
            </a:r>
            <a:r>
              <a:rPr i="1" dirty="0">
                <a:latin typeface="Arial"/>
                <a:cs typeface="Arial"/>
              </a:rPr>
              <a:t>c</a:t>
            </a:r>
            <a:r>
              <a:rPr i="1" spc="-5" dirty="0">
                <a:latin typeface="Arial"/>
                <a:cs typeface="Arial"/>
              </a:rPr>
              <a:t>e</a:t>
            </a:r>
            <a:r>
              <a:rPr i="1" dirty="0">
                <a:latin typeface="Arial"/>
                <a:cs typeface="Arial"/>
              </a:rPr>
              <a:t>ss</a:t>
            </a:r>
            <a:r>
              <a:rPr i="1" spc="-5" dirty="0">
                <a:latin typeface="Arial"/>
                <a:cs typeface="Arial"/>
              </a:rPr>
              <a:t>o</a:t>
            </a:r>
            <a:r>
              <a:rPr i="1" dirty="0">
                <a:latin typeface="Arial"/>
                <a:cs typeface="Arial"/>
              </a:rPr>
              <a:t>r</a:t>
            </a:r>
            <a:r>
              <a:rPr i="1" spc="-5" dirty="0">
                <a:latin typeface="Arial"/>
                <a:cs typeface="Arial"/>
              </a:rPr>
              <a:t>s,</a:t>
            </a:r>
            <a:r>
              <a:rPr i="1" spc="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Co</a:t>
            </a:r>
            <a:r>
              <a:rPr i="1" dirty="0">
                <a:latin typeface="Arial"/>
                <a:cs typeface="Arial"/>
              </a:rPr>
              <a:t>mm</a:t>
            </a:r>
            <a:r>
              <a:rPr i="1" spc="-5" dirty="0">
                <a:latin typeface="Arial"/>
                <a:cs typeface="Arial"/>
              </a:rPr>
              <a:t>uni</a:t>
            </a:r>
            <a:r>
              <a:rPr i="1" dirty="0">
                <a:latin typeface="Arial"/>
                <a:cs typeface="Arial"/>
              </a:rPr>
              <a:t>c</a:t>
            </a:r>
            <a:r>
              <a:rPr i="1" spc="-5" dirty="0">
                <a:latin typeface="Arial"/>
                <a:cs typeface="Arial"/>
              </a:rPr>
              <a:t>ations/Netwo</a:t>
            </a:r>
            <a:r>
              <a:rPr i="1" dirty="0">
                <a:latin typeface="Arial"/>
                <a:cs typeface="Arial"/>
              </a:rPr>
              <a:t>rk</a:t>
            </a:r>
            <a:r>
              <a:rPr i="1" spc="-5" dirty="0">
                <a:latin typeface="Arial"/>
                <a:cs typeface="Arial"/>
              </a:rPr>
              <a:t>in</a:t>
            </a:r>
            <a:r>
              <a:rPr i="1" dirty="0">
                <a:latin typeface="Arial"/>
                <a:cs typeface="Arial"/>
              </a:rPr>
              <a:t>g </a:t>
            </a:r>
            <a:r>
              <a:rPr i="1" spc="-5" dirty="0">
                <a:latin typeface="Arial"/>
                <a:cs typeface="Arial"/>
              </a:rPr>
              <a:t>H</a:t>
            </a:r>
            <a:r>
              <a:rPr i="1" spc="-10" dirty="0">
                <a:latin typeface="Arial"/>
                <a:cs typeface="Arial"/>
              </a:rPr>
              <a:t>W/</a:t>
            </a:r>
            <a:r>
              <a:rPr i="1" spc="-15" dirty="0">
                <a:latin typeface="Arial"/>
                <a:cs typeface="Arial"/>
              </a:rPr>
              <a:t>S</a:t>
            </a:r>
            <a:r>
              <a:rPr i="1" spc="-80" dirty="0">
                <a:latin typeface="Arial"/>
                <a:cs typeface="Arial"/>
              </a:rPr>
              <a:t>W</a:t>
            </a:r>
            <a:r>
              <a:rPr i="1" spc="-5" dirty="0">
                <a:latin typeface="Arial"/>
                <a:cs typeface="Arial"/>
              </a:rPr>
              <a:t>,</a:t>
            </a:r>
            <a:r>
              <a:rPr i="1" spc="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De</a:t>
            </a:r>
            <a:r>
              <a:rPr i="1" dirty="0">
                <a:latin typeface="Arial"/>
                <a:cs typeface="Arial"/>
              </a:rPr>
              <a:t>v</a:t>
            </a:r>
            <a:r>
              <a:rPr i="1" spc="-5" dirty="0">
                <a:latin typeface="Arial"/>
                <a:cs typeface="Arial"/>
              </a:rPr>
              <a:t>elope</a:t>
            </a:r>
            <a:r>
              <a:rPr i="1" dirty="0">
                <a:latin typeface="Arial"/>
                <a:cs typeface="Arial"/>
              </a:rPr>
              <a:t>r</a:t>
            </a:r>
            <a:r>
              <a:rPr i="1" spc="-20" dirty="0">
                <a:latin typeface="Arial"/>
                <a:cs typeface="Arial"/>
              </a:rPr>
              <a:t> </a:t>
            </a:r>
            <a:r>
              <a:rPr i="1" spc="-140" dirty="0">
                <a:latin typeface="Arial"/>
                <a:cs typeface="Arial"/>
              </a:rPr>
              <a:t>T</a:t>
            </a:r>
            <a:r>
              <a:rPr i="1" spc="-5" dirty="0">
                <a:latin typeface="Arial"/>
                <a:cs typeface="Arial"/>
              </a:rPr>
              <a:t>ools,</a:t>
            </a:r>
            <a:r>
              <a:rPr i="1" spc="-60" dirty="0">
                <a:latin typeface="Arial"/>
                <a:cs typeface="Arial"/>
              </a:rPr>
              <a:t> </a:t>
            </a:r>
            <a:r>
              <a:rPr i="1" spc="-15" dirty="0">
                <a:latin typeface="Arial"/>
                <a:cs typeface="Arial"/>
              </a:rPr>
              <a:t>A</a:t>
            </a:r>
            <a:r>
              <a:rPr i="1" spc="-5" dirty="0">
                <a:latin typeface="Arial"/>
                <a:cs typeface="Arial"/>
              </a:rPr>
              <a:t>nalyti</a:t>
            </a:r>
            <a:r>
              <a:rPr i="1" dirty="0">
                <a:latin typeface="Arial"/>
                <a:cs typeface="Arial"/>
              </a:rPr>
              <a:t>cs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6DD19FF2-D524-4D6E-9A2F-DB5DC270639D}"/>
              </a:ext>
            </a:extLst>
          </p:cNvPr>
          <p:cNvSpPr txBox="1"/>
          <p:nvPr/>
        </p:nvSpPr>
        <p:spPr>
          <a:xfrm>
            <a:off x="6096000" y="5254106"/>
            <a:ext cx="4149090" cy="11695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Indust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dirty="0">
                <a:latin typeface="Arial"/>
                <a:cs typeface="Arial"/>
              </a:rPr>
              <a:t>y</a:t>
            </a:r>
            <a:r>
              <a:rPr sz="1800" b="1" spc="-5" dirty="0">
                <a:latin typeface="Arial"/>
                <a:cs typeface="Arial"/>
              </a:rPr>
              <a:t> Segmen</a:t>
            </a:r>
            <a:r>
              <a:rPr sz="1800" b="1" dirty="0">
                <a:latin typeface="Arial"/>
                <a:cs typeface="Arial"/>
              </a:rPr>
              <a:t>ts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Focus</a:t>
            </a:r>
            <a:endParaRPr sz="1800" dirty="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1170"/>
              </a:spcBef>
            </a:pPr>
            <a:r>
              <a:rPr sz="1600" i="1" spc="-5" dirty="0">
                <a:latin typeface="Arial"/>
                <a:cs typeface="Arial"/>
              </a:rPr>
              <a:t>Ho</a:t>
            </a:r>
            <a:r>
              <a:rPr sz="1600" i="1" dirty="0">
                <a:latin typeface="Arial"/>
                <a:cs typeface="Arial"/>
              </a:rPr>
              <a:t>me</a:t>
            </a:r>
            <a:r>
              <a:rPr sz="1600" i="1" spc="-70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A</a:t>
            </a:r>
            <a:r>
              <a:rPr sz="1600" i="1" spc="-5" dirty="0">
                <a:latin typeface="Arial"/>
                <a:cs typeface="Arial"/>
              </a:rPr>
              <a:t>uto</a:t>
            </a:r>
            <a:r>
              <a:rPr sz="1600" i="1" dirty="0">
                <a:latin typeface="Arial"/>
                <a:cs typeface="Arial"/>
              </a:rPr>
              <a:t>m</a:t>
            </a:r>
            <a:r>
              <a:rPr sz="1600" i="1" spc="-5" dirty="0">
                <a:latin typeface="Arial"/>
                <a:cs typeface="Arial"/>
              </a:rPr>
              <a:t>ation,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Healt</a:t>
            </a:r>
            <a:r>
              <a:rPr sz="1600" i="1" dirty="0">
                <a:latin typeface="Arial"/>
                <a:cs typeface="Arial"/>
              </a:rPr>
              <a:t>h</a:t>
            </a:r>
            <a:r>
              <a:rPr sz="1600" i="1" spc="-5" dirty="0">
                <a:latin typeface="Arial"/>
                <a:cs typeface="Arial"/>
              </a:rPr>
              <a:t> Ca</a:t>
            </a:r>
            <a:r>
              <a:rPr sz="1600" i="1" dirty="0">
                <a:latin typeface="Arial"/>
                <a:cs typeface="Arial"/>
              </a:rPr>
              <a:t>r</a:t>
            </a:r>
            <a:r>
              <a:rPr sz="1600" i="1" spc="-5" dirty="0">
                <a:latin typeface="Arial"/>
                <a:cs typeface="Arial"/>
              </a:rPr>
              <a:t>e,</a:t>
            </a:r>
            <a:r>
              <a:rPr sz="1600" i="1" spc="-60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A</a:t>
            </a:r>
            <a:r>
              <a:rPr sz="1600" i="1" spc="-5" dirty="0">
                <a:latin typeface="Arial"/>
                <a:cs typeface="Arial"/>
              </a:rPr>
              <a:t>uto</a:t>
            </a:r>
            <a:r>
              <a:rPr sz="1600" i="1" dirty="0">
                <a:latin typeface="Arial"/>
                <a:cs typeface="Arial"/>
              </a:rPr>
              <a:t>m</a:t>
            </a:r>
            <a:r>
              <a:rPr sz="1600" i="1" spc="-5" dirty="0">
                <a:latin typeface="Arial"/>
                <a:cs typeface="Arial"/>
              </a:rPr>
              <a:t>oti</a:t>
            </a:r>
            <a:r>
              <a:rPr sz="1600" i="1" dirty="0">
                <a:latin typeface="Arial"/>
                <a:cs typeface="Arial"/>
              </a:rPr>
              <a:t>ve</a:t>
            </a:r>
            <a:r>
              <a:rPr sz="1600" i="1" spc="-5" dirty="0">
                <a:latin typeface="Arial"/>
                <a:cs typeface="Arial"/>
              </a:rPr>
              <a:t> an</a:t>
            </a:r>
            <a:r>
              <a:rPr sz="1600" i="1" dirty="0">
                <a:latin typeface="Arial"/>
                <a:cs typeface="Arial"/>
              </a:rPr>
              <a:t>d</a:t>
            </a:r>
            <a:r>
              <a:rPr sz="1600" i="1" spc="-70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A</a:t>
            </a:r>
            <a:r>
              <a:rPr sz="1600" i="1" spc="-5" dirty="0">
                <a:latin typeface="Arial"/>
                <a:cs typeface="Arial"/>
              </a:rPr>
              <a:t>utono</a:t>
            </a:r>
            <a:r>
              <a:rPr sz="1600" i="1" dirty="0">
                <a:latin typeface="Arial"/>
                <a:cs typeface="Arial"/>
              </a:rPr>
              <a:t>m</a:t>
            </a:r>
            <a:r>
              <a:rPr sz="1600" i="1" spc="-5" dirty="0">
                <a:latin typeface="Arial"/>
                <a:cs typeface="Arial"/>
              </a:rPr>
              <a:t>ou</a:t>
            </a:r>
            <a:r>
              <a:rPr sz="1600" i="1" dirty="0">
                <a:latin typeface="Arial"/>
                <a:cs typeface="Arial"/>
              </a:rPr>
              <a:t>s </a:t>
            </a:r>
            <a:r>
              <a:rPr sz="1600" i="1" spc="-80" dirty="0">
                <a:latin typeface="Arial"/>
                <a:cs typeface="Arial"/>
              </a:rPr>
              <a:t>V</a:t>
            </a:r>
            <a:r>
              <a:rPr sz="1600" i="1" spc="-5" dirty="0">
                <a:latin typeface="Arial"/>
                <a:cs typeface="Arial"/>
              </a:rPr>
              <a:t>ehi</a:t>
            </a:r>
            <a:r>
              <a:rPr sz="1600" i="1" dirty="0">
                <a:latin typeface="Arial"/>
                <a:cs typeface="Arial"/>
              </a:rPr>
              <a:t>c</a:t>
            </a:r>
            <a:r>
              <a:rPr sz="1600" i="1" spc="-5" dirty="0">
                <a:latin typeface="Arial"/>
                <a:cs typeface="Arial"/>
              </a:rPr>
              <a:t>les,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E</a:t>
            </a:r>
            <a:r>
              <a:rPr sz="1600" i="1" spc="-5" dirty="0">
                <a:latin typeface="Arial"/>
                <a:cs typeface="Arial"/>
              </a:rPr>
              <a:t>nte</a:t>
            </a:r>
            <a:r>
              <a:rPr sz="1600" i="1" dirty="0">
                <a:latin typeface="Arial"/>
                <a:cs typeface="Arial"/>
              </a:rPr>
              <a:t>r</a:t>
            </a:r>
            <a:r>
              <a:rPr sz="1600" i="1" spc="-5" dirty="0">
                <a:latin typeface="Arial"/>
                <a:cs typeface="Arial"/>
              </a:rPr>
              <a:t>p</a:t>
            </a:r>
            <a:r>
              <a:rPr sz="1600" i="1" dirty="0">
                <a:latin typeface="Arial"/>
                <a:cs typeface="Arial"/>
              </a:rPr>
              <a:t>r</a:t>
            </a:r>
            <a:r>
              <a:rPr sz="1600" i="1" spc="-5" dirty="0">
                <a:latin typeface="Arial"/>
                <a:cs typeface="Arial"/>
              </a:rPr>
              <a:t>i</a:t>
            </a:r>
            <a:r>
              <a:rPr sz="1600" i="1" dirty="0">
                <a:latin typeface="Arial"/>
                <a:cs typeface="Arial"/>
              </a:rPr>
              <a:t>s</a:t>
            </a:r>
            <a:r>
              <a:rPr sz="1600" i="1" spc="-5" dirty="0">
                <a:latin typeface="Arial"/>
                <a:cs typeface="Arial"/>
              </a:rPr>
              <a:t>es/Indust</a:t>
            </a:r>
            <a:r>
              <a:rPr sz="1600" i="1" dirty="0">
                <a:latin typeface="Arial"/>
                <a:cs typeface="Arial"/>
              </a:rPr>
              <a:t>r</a:t>
            </a:r>
            <a:r>
              <a:rPr sz="1600" i="1" spc="-5" dirty="0">
                <a:latin typeface="Arial"/>
                <a:cs typeface="Arial"/>
              </a:rPr>
              <a:t>ial/</a:t>
            </a:r>
            <a:r>
              <a:rPr sz="1600" i="1" dirty="0">
                <a:latin typeface="Arial"/>
                <a:cs typeface="Arial"/>
              </a:rPr>
              <a:t>M</a:t>
            </a:r>
            <a:r>
              <a:rPr sz="1600" i="1" spc="-5" dirty="0">
                <a:latin typeface="Arial"/>
                <a:cs typeface="Arial"/>
              </a:rPr>
              <a:t>anufactu</a:t>
            </a:r>
            <a:r>
              <a:rPr sz="1600" i="1" dirty="0">
                <a:latin typeface="Arial"/>
                <a:cs typeface="Arial"/>
              </a:rPr>
              <a:t>r</a:t>
            </a:r>
            <a:r>
              <a:rPr sz="1600" i="1" spc="-5" dirty="0">
                <a:latin typeface="Arial"/>
                <a:cs typeface="Arial"/>
              </a:rPr>
              <a:t>in</a:t>
            </a:r>
            <a:r>
              <a:rPr sz="1600" i="1" dirty="0">
                <a:latin typeface="Arial"/>
                <a:cs typeface="Arial"/>
              </a:rPr>
              <a:t>g</a:t>
            </a:r>
            <a:r>
              <a:rPr sz="1600" i="1" spc="-5" dirty="0">
                <a:latin typeface="Arial"/>
                <a:cs typeface="Arial"/>
              </a:rPr>
              <a:t> etc.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71CAC4D1-396B-4EB6-9116-768043F521A5}"/>
              </a:ext>
            </a:extLst>
          </p:cNvPr>
          <p:cNvSpPr txBox="1"/>
          <p:nvPr/>
        </p:nvSpPr>
        <p:spPr>
          <a:xfrm>
            <a:off x="2719443" y="4373724"/>
            <a:ext cx="675311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400" b="1" spc="-150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wo</a:t>
            </a:r>
            <a:r>
              <a:rPr sz="2400" b="1" dirty="0">
                <a:latin typeface="Arial"/>
                <a:cs typeface="Arial"/>
              </a:rPr>
              <a:t> Ma</a:t>
            </a:r>
            <a:r>
              <a:rPr sz="2400" b="1" spc="-10" dirty="0">
                <a:latin typeface="Arial"/>
                <a:cs typeface="Arial"/>
              </a:rPr>
              <a:t>in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S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15" dirty="0">
                <a:latin typeface="Arial"/>
                <a:cs typeface="Arial"/>
              </a:rPr>
              <a:t>g</a:t>
            </a:r>
            <a:r>
              <a:rPr sz="2400" b="1" spc="-5" dirty="0">
                <a:latin typeface="Arial"/>
                <a:cs typeface="Arial"/>
              </a:rPr>
              <a:t>m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ts</a:t>
            </a:r>
            <a:r>
              <a:rPr lang="en-US" sz="2400" b="1" dirty="0">
                <a:latin typeface="Arial"/>
                <a:cs typeface="Arial"/>
              </a:rPr>
              <a:t>/Contexts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9A4E998-FC96-4DEA-81B5-E9324BCAD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234CA7D-CD9E-494D-8633-3F9C8997B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96DA1A3-A096-488B-A318-9867E0C71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350BADA-81A1-40F6-8589-9D86835B45C3}"/>
              </a:ext>
            </a:extLst>
          </p:cNvPr>
          <p:cNvSpPr/>
          <p:nvPr/>
        </p:nvSpPr>
        <p:spPr>
          <a:xfrm>
            <a:off x="5643967" y="3556338"/>
            <a:ext cx="679560" cy="817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495472E-308D-48C3-A4A0-5542FF91A4D2}"/>
              </a:ext>
            </a:extLst>
          </p:cNvPr>
          <p:cNvSpPr/>
          <p:nvPr/>
        </p:nvSpPr>
        <p:spPr>
          <a:xfrm>
            <a:off x="7709829" y="4789494"/>
            <a:ext cx="430359" cy="3671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DDE825B-5177-4715-8548-F604A21E7480}"/>
              </a:ext>
            </a:extLst>
          </p:cNvPr>
          <p:cNvSpPr/>
          <p:nvPr/>
        </p:nvSpPr>
        <p:spPr>
          <a:xfrm>
            <a:off x="4051813" y="4742447"/>
            <a:ext cx="430359" cy="3671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3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9C769-8C60-4803-8572-936ABC112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>
            <a:normAutofit/>
          </a:bodyPr>
          <a:lstStyle/>
          <a:p>
            <a:r>
              <a:rPr lang="en-US" dirty="0"/>
              <a:t>illustrated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77B09-7B81-425D-A672-2FF4B7D8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902061" cy="3931920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en-US" b="1" dirty="0">
                <a:latin typeface="Arial"/>
                <a:cs typeface="Arial"/>
              </a:rPr>
              <a:t>A “smart” </a:t>
            </a:r>
            <a:r>
              <a:rPr lang="en-US" b="1" spc="-10" dirty="0">
                <a:latin typeface="Arial"/>
                <a:cs typeface="Arial"/>
              </a:rPr>
              <a:t>skyscraper </a:t>
            </a:r>
            <a:r>
              <a:rPr lang="en-US" b="1" dirty="0">
                <a:latin typeface="Arial"/>
                <a:cs typeface="Arial"/>
              </a:rPr>
              <a:t>with</a:t>
            </a:r>
            <a:r>
              <a:rPr lang="en-US" b="1" spc="-150" dirty="0">
                <a:latin typeface="Arial"/>
                <a:cs typeface="Arial"/>
              </a:rPr>
              <a:t> </a:t>
            </a:r>
            <a:r>
              <a:rPr lang="en-US" b="1" spc="-5" dirty="0">
                <a:latin typeface="Arial"/>
                <a:cs typeface="Arial"/>
              </a:rPr>
              <a:t>features:</a:t>
            </a:r>
            <a:endParaRPr lang="en-US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lang="en-US" spc="-5" dirty="0">
                <a:latin typeface="Arial"/>
                <a:cs typeface="Arial"/>
              </a:rPr>
              <a:t>Containing environmental </a:t>
            </a:r>
            <a:r>
              <a:rPr lang="en-US" dirty="0">
                <a:latin typeface="Arial"/>
                <a:cs typeface="Arial"/>
              </a:rPr>
              <a:t>sensors, </a:t>
            </a:r>
            <a:r>
              <a:rPr lang="en-US" spc="-5" dirty="0">
                <a:latin typeface="Arial"/>
                <a:cs typeface="Arial"/>
              </a:rPr>
              <a:t>electric  devices and physical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pc="-5" dirty="0">
                <a:latin typeface="Arial"/>
                <a:cs typeface="Arial"/>
              </a:rPr>
              <a:t>things</a:t>
            </a:r>
            <a:endParaRPr lang="en-US" dirty="0">
              <a:latin typeface="Arial"/>
              <a:cs typeface="Arial"/>
            </a:endParaRPr>
          </a:p>
          <a:p>
            <a:pPr marL="812800" lvl="1" indent="-342900"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lang="en-US" spc="-5" dirty="0">
                <a:latin typeface="Arial"/>
                <a:cs typeface="Arial"/>
              </a:rPr>
              <a:t>Networking is heterogeneous and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" dirty="0">
                <a:latin typeface="Arial"/>
                <a:cs typeface="Arial"/>
              </a:rPr>
              <a:t>ad-hoc.</a:t>
            </a:r>
            <a:endParaRPr lang="en-US" dirty="0">
              <a:latin typeface="Arial"/>
              <a:cs typeface="Arial"/>
            </a:endParaRPr>
          </a:p>
          <a:p>
            <a:pPr marL="812800" marR="384810" lvl="1" indent="-342900"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lang="en-US" spc="-5" dirty="0">
                <a:latin typeface="Arial"/>
                <a:cs typeface="Arial"/>
              </a:rPr>
              <a:t>All devices operate </a:t>
            </a:r>
            <a:r>
              <a:rPr lang="en-US" dirty="0">
                <a:latin typeface="Arial"/>
                <a:cs typeface="Arial"/>
              </a:rPr>
              <a:t>at </a:t>
            </a:r>
            <a:r>
              <a:rPr lang="en-US" spc="-5" dirty="0">
                <a:latin typeface="Arial"/>
                <a:cs typeface="Arial"/>
              </a:rPr>
              <a:t>the same </a:t>
            </a:r>
            <a:r>
              <a:rPr lang="en-US" dirty="0">
                <a:latin typeface="Arial"/>
                <a:cs typeface="Arial"/>
              </a:rPr>
              <a:t>time </a:t>
            </a:r>
            <a:r>
              <a:rPr lang="en-US" spc="-5" dirty="0">
                <a:latin typeface="Arial"/>
                <a:cs typeface="Arial"/>
              </a:rPr>
              <a:t>in </a:t>
            </a:r>
            <a:r>
              <a:rPr lang="en-US" u="heavy" spc="-5" dirty="0">
                <a:latin typeface="Arial"/>
                <a:cs typeface="Arial"/>
              </a:rPr>
              <a:t> </a:t>
            </a:r>
            <a:r>
              <a:rPr lang="en-US" i="1" u="sng" spc="-5" dirty="0">
                <a:latin typeface="Arial"/>
                <a:cs typeface="Arial"/>
              </a:rPr>
              <a:t>different </a:t>
            </a:r>
            <a:r>
              <a:rPr lang="en-US" i="1" u="sng" dirty="0">
                <a:latin typeface="Arial"/>
                <a:cs typeface="Arial"/>
              </a:rPr>
              <a:t>smart</a:t>
            </a:r>
            <a:r>
              <a:rPr lang="en-US" i="1" u="sng" spc="-55" dirty="0">
                <a:latin typeface="Arial"/>
                <a:cs typeface="Arial"/>
              </a:rPr>
              <a:t> </a:t>
            </a:r>
            <a:r>
              <a:rPr lang="en-US" i="1" u="sng" spc="-5" dirty="0">
                <a:latin typeface="Arial"/>
                <a:cs typeface="Arial"/>
              </a:rPr>
              <a:t>contexts </a:t>
            </a:r>
            <a:r>
              <a:rPr lang="en-US" i="1" u="sng" spc="-5" dirty="0">
                <a:latin typeface="Arial"/>
                <a:cs typeface="Arial"/>
                <a:sym typeface="Wingdings" panose="05000000000000000000" pitchFamily="2" charset="2"/>
              </a:rPr>
              <a:t> managed by multiple IoT platforms</a:t>
            </a:r>
            <a:endParaRPr lang="en-US" i="1" u="sng" dirty="0">
              <a:latin typeface="Arial"/>
              <a:cs typeface="Arial"/>
            </a:endParaRPr>
          </a:p>
          <a:p>
            <a:pPr marL="12700"/>
            <a:r>
              <a:rPr lang="en-US" dirty="0">
                <a:latin typeface="Wingdings"/>
                <a:cs typeface="Wingdings"/>
              </a:rPr>
              <a:t>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b="1" spc="-5" dirty="0">
                <a:latin typeface="Arial"/>
                <a:cs typeface="Arial"/>
              </a:rPr>
              <a:t>Motivation</a:t>
            </a:r>
            <a:r>
              <a:rPr lang="en-US" b="1" spc="25" dirty="0">
                <a:latin typeface="Arial"/>
                <a:cs typeface="Arial"/>
              </a:rPr>
              <a:t> </a:t>
            </a:r>
            <a:r>
              <a:rPr lang="en-US" b="1" spc="-5" dirty="0">
                <a:latin typeface="Arial"/>
                <a:cs typeface="Arial"/>
              </a:rPr>
              <a:t>questions:</a:t>
            </a:r>
            <a:endParaRPr lang="en-US" dirty="0">
              <a:latin typeface="Arial"/>
              <a:cs typeface="Arial"/>
            </a:endParaRPr>
          </a:p>
          <a:p>
            <a:pPr marL="812800" marR="614045" lvl="1" indent="-342900"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lang="en-US" spc="-5" dirty="0">
                <a:latin typeface="Arial"/>
                <a:cs typeface="Arial"/>
              </a:rPr>
              <a:t>How can we manage things in  heterogeneous environment with the </a:t>
            </a:r>
            <a:r>
              <a:rPr lang="en-US" u="heavy" spc="-5" dirty="0">
                <a:latin typeface="Arial"/>
                <a:cs typeface="Arial"/>
              </a:rPr>
              <a:t> intersection</a:t>
            </a:r>
            <a:r>
              <a:rPr lang="en-US" spc="-5" dirty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  <a:p>
            <a:pPr marL="812800" marR="676910" lvl="1" indent="-342900"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lang="en-US" spc="-5" dirty="0">
                <a:latin typeface="Arial"/>
                <a:cs typeface="Arial"/>
              </a:rPr>
              <a:t>How does a thing join in and </a:t>
            </a:r>
            <a:r>
              <a:rPr lang="en-US" dirty="0">
                <a:latin typeface="Arial"/>
                <a:cs typeface="Arial"/>
              </a:rPr>
              <a:t>out the  </a:t>
            </a:r>
            <a:r>
              <a:rPr lang="en-US" spc="-5" dirty="0">
                <a:latin typeface="Arial"/>
                <a:cs typeface="Arial"/>
              </a:rPr>
              <a:t>environment?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3074" name="Picture 2" descr="Image result for landmark 81">
            <a:extLst>
              <a:ext uri="{FF2B5EF4-FFF2-40B4-BE49-F238E27FC236}">
                <a16:creationId xmlns:a16="http://schemas.microsoft.com/office/drawing/2014/main" id="{A463E168-FFD9-4E3C-BAAA-B5791032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490" y="640080"/>
            <a:ext cx="3723208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0013C1-BC17-4975-90A8-EE468FECB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9F1B5D-1012-4CEF-927C-382AEB6BC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8F719-6BDF-40E0-91AC-639EDA50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5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EEFB-7926-4EB5-AFC7-BA2BFA849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 will Create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90D82-F1D5-47B2-A857-D6ADD4EAC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662126" cy="4023360"/>
          </a:xfrm>
        </p:spPr>
        <p:txBody>
          <a:bodyPr/>
          <a:lstStyle/>
          <a:p>
            <a:r>
              <a:rPr lang="en-US" b="1" dirty="0"/>
              <a:t>- Actually, context integration is a natural requirement</a:t>
            </a:r>
          </a:p>
          <a:p>
            <a:pPr marL="0" indent="0">
              <a:buNone/>
            </a:pPr>
            <a:r>
              <a:rPr lang="en-US" dirty="0"/>
              <a:t>E.g. fire alarm in house/building, transportation accident alarm in tunnels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- How to integrate IoT platforms under single unified plane?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F31CA-48AA-475D-BC6D-3ADAE14B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4B5C9-58F7-4DA5-A6AB-418400E6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0F664-7348-4D22-99AA-51082C468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0153608-317A-4834-8157-2175F3074B21}"/>
              </a:ext>
            </a:extLst>
          </p:cNvPr>
          <p:cNvGrpSpPr/>
          <p:nvPr/>
        </p:nvGrpSpPr>
        <p:grpSpPr>
          <a:xfrm>
            <a:off x="4842932" y="2305029"/>
            <a:ext cx="6481234" cy="3797494"/>
            <a:chOff x="5347608" y="2305029"/>
            <a:chExt cx="5976558" cy="379749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AC44413-3999-40F5-ABDB-B6EB1C75E6C3}"/>
                </a:ext>
              </a:extLst>
            </p:cNvPr>
            <p:cNvGrpSpPr/>
            <p:nvPr/>
          </p:nvGrpSpPr>
          <p:grpSpPr>
            <a:xfrm>
              <a:off x="5347608" y="2305029"/>
              <a:ext cx="5976558" cy="3797494"/>
              <a:chOff x="3416056" y="1215631"/>
              <a:chExt cx="5506279" cy="3032691"/>
            </a:xfrm>
          </p:grpSpPr>
          <p:sp>
            <p:nvSpPr>
              <p:cNvPr id="62" name="object 7">
                <a:extLst>
                  <a:ext uri="{FF2B5EF4-FFF2-40B4-BE49-F238E27FC236}">
                    <a16:creationId xmlns:a16="http://schemas.microsoft.com/office/drawing/2014/main" id="{69EA791A-DA7F-4BA6-808D-6296788AF2E5}"/>
                  </a:ext>
                </a:extLst>
              </p:cNvPr>
              <p:cNvSpPr/>
              <p:nvPr/>
            </p:nvSpPr>
            <p:spPr>
              <a:xfrm>
                <a:off x="3695650" y="3076660"/>
                <a:ext cx="5226685" cy="567690"/>
              </a:xfrm>
              <a:custGeom>
                <a:avLst/>
                <a:gdLst/>
                <a:ahLst/>
                <a:cxnLst/>
                <a:rect l="l" t="t" r="r" b="b"/>
                <a:pathLst>
                  <a:path w="5226684" h="567689">
                    <a:moveTo>
                      <a:pt x="0" y="0"/>
                    </a:moveTo>
                    <a:lnTo>
                      <a:pt x="5226143" y="0"/>
                    </a:lnTo>
                    <a:lnTo>
                      <a:pt x="5226143" y="567517"/>
                    </a:lnTo>
                    <a:lnTo>
                      <a:pt x="0" y="567517"/>
                    </a:lnTo>
                    <a:lnTo>
                      <a:pt x="0" y="0"/>
                    </a:lnTo>
                    <a:close/>
                  </a:path>
                </a:pathLst>
              </a:custGeom>
              <a:ln w="19050">
                <a:solidFill>
                  <a:srgbClr val="142A4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8">
                <a:extLst>
                  <a:ext uri="{FF2B5EF4-FFF2-40B4-BE49-F238E27FC236}">
                    <a16:creationId xmlns:a16="http://schemas.microsoft.com/office/drawing/2014/main" id="{D304945C-5A23-4414-AC0B-7B91A7016E3E}"/>
                  </a:ext>
                </a:extLst>
              </p:cNvPr>
              <p:cNvSpPr/>
              <p:nvPr/>
            </p:nvSpPr>
            <p:spPr>
              <a:xfrm>
                <a:off x="3695650" y="3680632"/>
                <a:ext cx="5220335" cy="567690"/>
              </a:xfrm>
              <a:custGeom>
                <a:avLst/>
                <a:gdLst/>
                <a:ahLst/>
                <a:cxnLst/>
                <a:rect l="l" t="t" r="r" b="b"/>
                <a:pathLst>
                  <a:path w="5220334" h="567689">
                    <a:moveTo>
                      <a:pt x="0" y="0"/>
                    </a:moveTo>
                    <a:lnTo>
                      <a:pt x="5219748" y="0"/>
                    </a:lnTo>
                    <a:lnTo>
                      <a:pt x="5219748" y="567517"/>
                    </a:lnTo>
                    <a:lnTo>
                      <a:pt x="0" y="567517"/>
                    </a:lnTo>
                    <a:lnTo>
                      <a:pt x="0" y="0"/>
                    </a:lnTo>
                    <a:close/>
                  </a:path>
                </a:pathLst>
              </a:custGeom>
              <a:ln w="19050">
                <a:solidFill>
                  <a:srgbClr val="142A4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9">
                <a:extLst>
                  <a:ext uri="{FF2B5EF4-FFF2-40B4-BE49-F238E27FC236}">
                    <a16:creationId xmlns:a16="http://schemas.microsoft.com/office/drawing/2014/main" id="{70C8FFDF-8329-4EE0-AD84-B2B293942EEF}"/>
                  </a:ext>
                </a:extLst>
              </p:cNvPr>
              <p:cNvSpPr/>
              <p:nvPr/>
            </p:nvSpPr>
            <p:spPr>
              <a:xfrm>
                <a:off x="7802880" y="3229118"/>
                <a:ext cx="27432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274320" h="274320">
                    <a:moveTo>
                      <a:pt x="133104" y="0"/>
                    </a:moveTo>
                    <a:lnTo>
                      <a:pt x="90893" y="7940"/>
                    </a:lnTo>
                    <a:lnTo>
                      <a:pt x="54337" y="27760"/>
                    </a:lnTo>
                    <a:lnTo>
                      <a:pt x="25576" y="57320"/>
                    </a:lnTo>
                    <a:lnTo>
                      <a:pt x="6750" y="94480"/>
                    </a:lnTo>
                    <a:lnTo>
                      <a:pt x="0" y="137101"/>
                    </a:lnTo>
                    <a:lnTo>
                      <a:pt x="536" y="149296"/>
                    </a:lnTo>
                    <a:lnTo>
                      <a:pt x="10380" y="189182"/>
                    </a:lnTo>
                    <a:lnTo>
                      <a:pt x="31470" y="223511"/>
                    </a:lnTo>
                    <a:lnTo>
                      <a:pt x="62302" y="250358"/>
                    </a:lnTo>
                    <a:lnTo>
                      <a:pt x="101373" y="267796"/>
                    </a:lnTo>
                    <a:lnTo>
                      <a:pt x="147177" y="273900"/>
                    </a:lnTo>
                    <a:lnTo>
                      <a:pt x="161180" y="272155"/>
                    </a:lnTo>
                    <a:lnTo>
                      <a:pt x="200052" y="258825"/>
                    </a:lnTo>
                    <a:lnTo>
                      <a:pt x="232681" y="234643"/>
                    </a:lnTo>
                    <a:lnTo>
                      <a:pt x="257090" y="201273"/>
                    </a:lnTo>
                    <a:lnTo>
                      <a:pt x="271298" y="160379"/>
                    </a:lnTo>
                    <a:lnTo>
                      <a:pt x="274126" y="129758"/>
                    </a:lnTo>
                    <a:lnTo>
                      <a:pt x="272625" y="115501"/>
                    </a:lnTo>
                    <a:lnTo>
                      <a:pt x="259826" y="75867"/>
                    </a:lnTo>
                    <a:lnTo>
                      <a:pt x="236039" y="42531"/>
                    </a:lnTo>
                    <a:lnTo>
                      <a:pt x="203133" y="17540"/>
                    </a:lnTo>
                    <a:lnTo>
                      <a:pt x="162978" y="2944"/>
                    </a:lnTo>
                    <a:lnTo>
                      <a:pt x="133104" y="0"/>
                    </a:lnTo>
                    <a:close/>
                  </a:path>
                </a:pathLst>
              </a:custGeom>
              <a:solidFill>
                <a:srgbClr val="753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10">
                <a:extLst>
                  <a:ext uri="{FF2B5EF4-FFF2-40B4-BE49-F238E27FC236}">
                    <a16:creationId xmlns:a16="http://schemas.microsoft.com/office/drawing/2014/main" id="{B3221F78-E606-47FA-AF50-0B83FBF27F08}"/>
                  </a:ext>
                </a:extLst>
              </p:cNvPr>
              <p:cNvSpPr/>
              <p:nvPr/>
            </p:nvSpPr>
            <p:spPr>
              <a:xfrm>
                <a:off x="8406893" y="3229060"/>
                <a:ext cx="27432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274320" h="274320">
                    <a:moveTo>
                      <a:pt x="0" y="274319"/>
                    </a:moveTo>
                    <a:lnTo>
                      <a:pt x="274320" y="274319"/>
                    </a:lnTo>
                    <a:lnTo>
                      <a:pt x="274320" y="0"/>
                    </a:lnTo>
                    <a:lnTo>
                      <a:pt x="0" y="0"/>
                    </a:lnTo>
                    <a:lnTo>
                      <a:pt x="0" y="274319"/>
                    </a:lnTo>
                    <a:close/>
                  </a:path>
                </a:pathLst>
              </a:custGeom>
              <a:solidFill>
                <a:srgbClr val="005A5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11">
                <a:extLst>
                  <a:ext uri="{FF2B5EF4-FFF2-40B4-BE49-F238E27FC236}">
                    <a16:creationId xmlns:a16="http://schemas.microsoft.com/office/drawing/2014/main" id="{21C8EF2F-45A0-49A5-91E3-D7C6C184C9A6}"/>
                  </a:ext>
                </a:extLst>
              </p:cNvPr>
              <p:cNvSpPr/>
              <p:nvPr/>
            </p:nvSpPr>
            <p:spPr>
              <a:xfrm>
                <a:off x="7178868" y="3869140"/>
                <a:ext cx="31877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318770" h="274320">
                    <a:moveTo>
                      <a:pt x="159105" y="0"/>
                    </a:moveTo>
                    <a:lnTo>
                      <a:pt x="0" y="274319"/>
                    </a:lnTo>
                    <a:lnTo>
                      <a:pt x="318211" y="274319"/>
                    </a:lnTo>
                    <a:lnTo>
                      <a:pt x="159105" y="0"/>
                    </a:lnTo>
                    <a:close/>
                  </a:path>
                </a:pathLst>
              </a:custGeom>
              <a:solidFill>
                <a:srgbClr val="EED5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7" name="object 12">
                <a:extLst>
                  <a:ext uri="{FF2B5EF4-FFF2-40B4-BE49-F238E27FC236}">
                    <a16:creationId xmlns:a16="http://schemas.microsoft.com/office/drawing/2014/main" id="{494051F1-A00C-4035-ACD0-25999148E580}"/>
                  </a:ext>
                </a:extLst>
              </p:cNvPr>
              <p:cNvSpPr/>
              <p:nvPr/>
            </p:nvSpPr>
            <p:spPr>
              <a:xfrm>
                <a:off x="8480544" y="3867835"/>
                <a:ext cx="206375" cy="248920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48920">
                    <a:moveTo>
                      <a:pt x="0" y="0"/>
                    </a:moveTo>
                    <a:lnTo>
                      <a:pt x="1512" y="227167"/>
                    </a:lnTo>
                    <a:lnTo>
                      <a:pt x="37617" y="242393"/>
                    </a:lnTo>
                    <a:lnTo>
                      <a:pt x="89727" y="248070"/>
                    </a:lnTo>
                    <a:lnTo>
                      <a:pt x="110618" y="248471"/>
                    </a:lnTo>
                    <a:lnTo>
                      <a:pt x="130076" y="247649"/>
                    </a:lnTo>
                    <a:lnTo>
                      <a:pt x="178484" y="240357"/>
                    </a:lnTo>
                    <a:lnTo>
                      <a:pt x="206255" y="222756"/>
                    </a:lnTo>
                    <a:lnTo>
                      <a:pt x="204890" y="25715"/>
                    </a:lnTo>
                    <a:lnTo>
                      <a:pt x="95636" y="25715"/>
                    </a:lnTo>
                    <a:lnTo>
                      <a:pt x="76178" y="24893"/>
                    </a:lnTo>
                    <a:lnTo>
                      <a:pt x="27770" y="17601"/>
                    </a:lnTo>
                    <a:lnTo>
                      <a:pt x="1916" y="4973"/>
                    </a:lnTo>
                    <a:lnTo>
                      <a:pt x="0" y="0"/>
                    </a:lnTo>
                    <a:close/>
                  </a:path>
                  <a:path w="206375" h="248920">
                    <a:moveTo>
                      <a:pt x="204743" y="4411"/>
                    </a:moveTo>
                    <a:lnTo>
                      <a:pt x="168637" y="19637"/>
                    </a:lnTo>
                    <a:lnTo>
                      <a:pt x="116527" y="25314"/>
                    </a:lnTo>
                    <a:lnTo>
                      <a:pt x="95636" y="25715"/>
                    </a:lnTo>
                    <a:lnTo>
                      <a:pt x="204890" y="25715"/>
                    </a:lnTo>
                    <a:lnTo>
                      <a:pt x="204743" y="4411"/>
                    </a:lnTo>
                    <a:close/>
                  </a:path>
                </a:pathLst>
              </a:custGeom>
              <a:solidFill>
                <a:srgbClr val="7F7F7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13">
                <a:extLst>
                  <a:ext uri="{FF2B5EF4-FFF2-40B4-BE49-F238E27FC236}">
                    <a16:creationId xmlns:a16="http://schemas.microsoft.com/office/drawing/2014/main" id="{FB8B34F6-2954-4742-806A-7F3D9DAAA45D}"/>
                  </a:ext>
                </a:extLst>
              </p:cNvPr>
              <p:cNvSpPr/>
              <p:nvPr/>
            </p:nvSpPr>
            <p:spPr>
              <a:xfrm>
                <a:off x="8480544" y="3842120"/>
                <a:ext cx="205104" cy="51435"/>
              </a:xfrm>
              <a:custGeom>
                <a:avLst/>
                <a:gdLst/>
                <a:ahLst/>
                <a:cxnLst/>
                <a:rect l="l" t="t" r="r" b="b"/>
                <a:pathLst>
                  <a:path w="205104" h="51435">
                    <a:moveTo>
                      <a:pt x="95636" y="0"/>
                    </a:moveTo>
                    <a:lnTo>
                      <a:pt x="41883" y="4969"/>
                    </a:lnTo>
                    <a:lnTo>
                      <a:pt x="1916" y="20742"/>
                    </a:lnTo>
                    <a:lnTo>
                      <a:pt x="0" y="25715"/>
                    </a:lnTo>
                    <a:lnTo>
                      <a:pt x="92" y="26816"/>
                    </a:lnTo>
                    <a:lnTo>
                      <a:pt x="40151" y="45696"/>
                    </a:lnTo>
                    <a:lnTo>
                      <a:pt x="93079" y="50993"/>
                    </a:lnTo>
                    <a:lnTo>
                      <a:pt x="114438" y="51342"/>
                    </a:lnTo>
                    <a:lnTo>
                      <a:pt x="133199" y="50356"/>
                    </a:lnTo>
                    <a:lnTo>
                      <a:pt x="179480" y="42312"/>
                    </a:lnTo>
                    <a:lnTo>
                      <a:pt x="204743" y="21303"/>
                    </a:lnTo>
                    <a:lnTo>
                      <a:pt x="199994" y="16901"/>
                    </a:lnTo>
                    <a:lnTo>
                      <a:pt x="153261" y="3514"/>
                    </a:lnTo>
                    <a:lnTo>
                      <a:pt x="95636" y="0"/>
                    </a:lnTo>
                    <a:close/>
                  </a:path>
                </a:pathLst>
              </a:custGeom>
              <a:solidFill>
                <a:srgbClr val="B2B2B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14">
                <a:extLst>
                  <a:ext uri="{FF2B5EF4-FFF2-40B4-BE49-F238E27FC236}">
                    <a16:creationId xmlns:a16="http://schemas.microsoft.com/office/drawing/2014/main" id="{78852226-F286-4A27-ABB6-725779B68274}"/>
                  </a:ext>
                </a:extLst>
              </p:cNvPr>
              <p:cNvSpPr/>
              <p:nvPr/>
            </p:nvSpPr>
            <p:spPr>
              <a:xfrm>
                <a:off x="7837326" y="3842053"/>
                <a:ext cx="28829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288290" h="274320">
                    <a:moveTo>
                      <a:pt x="144018" y="0"/>
                    </a:moveTo>
                    <a:lnTo>
                      <a:pt x="0" y="104781"/>
                    </a:lnTo>
                    <a:lnTo>
                      <a:pt x="55010" y="274319"/>
                    </a:lnTo>
                    <a:lnTo>
                      <a:pt x="233025" y="274319"/>
                    </a:lnTo>
                    <a:lnTo>
                      <a:pt x="288034" y="104781"/>
                    </a:lnTo>
                    <a:lnTo>
                      <a:pt x="144018" y="0"/>
                    </a:lnTo>
                    <a:close/>
                  </a:path>
                </a:pathLst>
              </a:custGeom>
              <a:solidFill>
                <a:srgbClr val="CB166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object 15">
                <a:extLst>
                  <a:ext uri="{FF2B5EF4-FFF2-40B4-BE49-F238E27FC236}">
                    <a16:creationId xmlns:a16="http://schemas.microsoft.com/office/drawing/2014/main" id="{396536F5-97F6-4684-8654-01ED04C41A68}"/>
                  </a:ext>
                </a:extLst>
              </p:cNvPr>
              <p:cNvSpPr/>
              <p:nvPr/>
            </p:nvSpPr>
            <p:spPr>
              <a:xfrm>
                <a:off x="7193280" y="3229060"/>
                <a:ext cx="27432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274320" h="274320">
                    <a:moveTo>
                      <a:pt x="137160" y="0"/>
                    </a:moveTo>
                    <a:lnTo>
                      <a:pt x="0" y="137160"/>
                    </a:lnTo>
                    <a:lnTo>
                      <a:pt x="137160" y="274319"/>
                    </a:lnTo>
                    <a:lnTo>
                      <a:pt x="274320" y="137160"/>
                    </a:lnTo>
                    <a:lnTo>
                      <a:pt x="137160" y="0"/>
                    </a:lnTo>
                    <a:close/>
                  </a:path>
                </a:pathLst>
              </a:custGeom>
              <a:solidFill>
                <a:srgbClr val="38AB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2" name="object 19">
                <a:extLst>
                  <a:ext uri="{FF2B5EF4-FFF2-40B4-BE49-F238E27FC236}">
                    <a16:creationId xmlns:a16="http://schemas.microsoft.com/office/drawing/2014/main" id="{9C164758-B319-4A34-A222-983CCA0E96B8}"/>
                  </a:ext>
                </a:extLst>
              </p:cNvPr>
              <p:cNvSpPr txBox="1"/>
              <p:nvPr/>
            </p:nvSpPr>
            <p:spPr>
              <a:xfrm>
                <a:off x="3416056" y="3201578"/>
                <a:ext cx="204260" cy="850900"/>
              </a:xfrm>
              <a:prstGeom prst="rect">
                <a:avLst/>
              </a:prstGeom>
            </p:spPr>
            <p:txBody>
              <a:bodyPr vert="vert" wrap="square" lIns="0" tIns="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</a:pPr>
                <a:r>
                  <a:rPr sz="1600" b="1" spc="-5" dirty="0">
                    <a:solidFill>
                      <a:srgbClr val="404040"/>
                    </a:solidFill>
                    <a:latin typeface="Arial"/>
                    <a:cs typeface="Arial"/>
                  </a:rPr>
                  <a:t>P</a:t>
                </a:r>
                <a:r>
                  <a:rPr sz="1600" b="1" spc="5" dirty="0">
                    <a:solidFill>
                      <a:srgbClr val="404040"/>
                    </a:solidFill>
                    <a:latin typeface="Arial"/>
                    <a:cs typeface="Arial"/>
                  </a:rPr>
                  <a:t>l</a:t>
                </a:r>
                <a:r>
                  <a:rPr sz="1600" b="1" spc="-5" dirty="0">
                    <a:solidFill>
                      <a:srgbClr val="404040"/>
                    </a:solidFill>
                    <a:latin typeface="Arial"/>
                    <a:cs typeface="Arial"/>
                  </a:rPr>
                  <a:t>a</a:t>
                </a:r>
                <a:r>
                  <a:rPr sz="1600" b="1" spc="5" dirty="0">
                    <a:solidFill>
                      <a:srgbClr val="404040"/>
                    </a:solidFill>
                    <a:latin typeface="Arial"/>
                    <a:cs typeface="Arial"/>
                  </a:rPr>
                  <a:t>tf</a:t>
                </a:r>
                <a:r>
                  <a:rPr sz="1600" b="1" spc="-5" dirty="0">
                    <a:solidFill>
                      <a:srgbClr val="404040"/>
                    </a:solidFill>
                    <a:latin typeface="Arial"/>
                    <a:cs typeface="Arial"/>
                  </a:rPr>
                  <a:t>o</a:t>
                </a:r>
                <a:r>
                  <a:rPr sz="1600" b="1" dirty="0">
                    <a:solidFill>
                      <a:srgbClr val="404040"/>
                    </a:solidFill>
                    <a:latin typeface="Arial"/>
                    <a:cs typeface="Arial"/>
                  </a:rPr>
                  <a:t>rm</a:t>
                </a:r>
                <a:r>
                  <a:rPr lang="en-US" sz="1600" b="1" dirty="0">
                    <a:solidFill>
                      <a:srgbClr val="404040"/>
                    </a:solidFill>
                    <a:latin typeface="Arial"/>
                    <a:cs typeface="Arial"/>
                  </a:rPr>
                  <a:t>s</a:t>
                </a:r>
                <a:endParaRPr sz="1600" dirty="0">
                  <a:latin typeface="Arial"/>
                  <a:cs typeface="Arial"/>
                </a:endParaRPr>
              </a:p>
            </p:txBody>
          </p:sp>
          <p:sp>
            <p:nvSpPr>
              <p:cNvPr id="73" name="object 20">
                <a:extLst>
                  <a:ext uri="{FF2B5EF4-FFF2-40B4-BE49-F238E27FC236}">
                    <a16:creationId xmlns:a16="http://schemas.microsoft.com/office/drawing/2014/main" id="{2B0EB4E1-6DCA-43A6-9F09-1C584DBA8A57}"/>
                  </a:ext>
                </a:extLst>
              </p:cNvPr>
              <p:cNvSpPr/>
              <p:nvPr/>
            </p:nvSpPr>
            <p:spPr>
              <a:xfrm>
                <a:off x="6094562" y="2407235"/>
                <a:ext cx="27432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274320" h="274319">
                    <a:moveTo>
                      <a:pt x="274318" y="104780"/>
                    </a:moveTo>
                    <a:lnTo>
                      <a:pt x="169536" y="104781"/>
                    </a:lnTo>
                    <a:lnTo>
                      <a:pt x="0" y="104781"/>
                    </a:lnTo>
                    <a:lnTo>
                      <a:pt x="84768" y="169537"/>
                    </a:lnTo>
                    <a:lnTo>
                      <a:pt x="52388" y="274318"/>
                    </a:lnTo>
                    <a:lnTo>
                      <a:pt x="137158" y="209560"/>
                    </a:lnTo>
                    <a:lnTo>
                      <a:pt x="201915" y="209560"/>
                    </a:lnTo>
                    <a:lnTo>
                      <a:pt x="189547" y="169537"/>
                    </a:lnTo>
                    <a:lnTo>
                      <a:pt x="274316" y="104781"/>
                    </a:lnTo>
                    <a:lnTo>
                      <a:pt x="104779" y="104781"/>
                    </a:lnTo>
                    <a:lnTo>
                      <a:pt x="274318" y="104780"/>
                    </a:lnTo>
                    <a:close/>
                  </a:path>
                  <a:path w="274320" h="274319">
                    <a:moveTo>
                      <a:pt x="201915" y="209560"/>
                    </a:moveTo>
                    <a:lnTo>
                      <a:pt x="137158" y="209560"/>
                    </a:lnTo>
                    <a:lnTo>
                      <a:pt x="221927" y="274318"/>
                    </a:lnTo>
                    <a:lnTo>
                      <a:pt x="201915" y="209560"/>
                    </a:lnTo>
                    <a:close/>
                  </a:path>
                  <a:path w="274320" h="274319">
                    <a:moveTo>
                      <a:pt x="137158" y="0"/>
                    </a:moveTo>
                    <a:lnTo>
                      <a:pt x="104779" y="104781"/>
                    </a:lnTo>
                    <a:lnTo>
                      <a:pt x="169536" y="104781"/>
                    </a:lnTo>
                    <a:lnTo>
                      <a:pt x="137158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4" name="object 21">
                <a:extLst>
                  <a:ext uri="{FF2B5EF4-FFF2-40B4-BE49-F238E27FC236}">
                    <a16:creationId xmlns:a16="http://schemas.microsoft.com/office/drawing/2014/main" id="{1F41BC5A-ECCD-4A5E-9C11-913138A132E9}"/>
                  </a:ext>
                </a:extLst>
              </p:cNvPr>
              <p:cNvSpPr/>
              <p:nvPr/>
            </p:nvSpPr>
            <p:spPr>
              <a:xfrm>
                <a:off x="5562600" y="2361957"/>
                <a:ext cx="1463040" cy="389255"/>
              </a:xfrm>
              <a:custGeom>
                <a:avLst/>
                <a:gdLst/>
                <a:ahLst/>
                <a:cxnLst/>
                <a:rect l="l" t="t" r="r" b="b"/>
                <a:pathLst>
                  <a:path w="1463040" h="389255">
                    <a:moveTo>
                      <a:pt x="0" y="388763"/>
                    </a:moveTo>
                    <a:lnTo>
                      <a:pt x="1463040" y="388763"/>
                    </a:lnTo>
                    <a:lnTo>
                      <a:pt x="1463040" y="0"/>
                    </a:lnTo>
                    <a:lnTo>
                      <a:pt x="0" y="0"/>
                    </a:lnTo>
                    <a:lnTo>
                      <a:pt x="0" y="388763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5" name="object 22">
                <a:extLst>
                  <a:ext uri="{FF2B5EF4-FFF2-40B4-BE49-F238E27FC236}">
                    <a16:creationId xmlns:a16="http://schemas.microsoft.com/office/drawing/2014/main" id="{89DD33EF-6C4F-445C-8280-56070D364613}"/>
                  </a:ext>
                </a:extLst>
              </p:cNvPr>
              <p:cNvSpPr/>
              <p:nvPr/>
            </p:nvSpPr>
            <p:spPr>
              <a:xfrm>
                <a:off x="5562600" y="2361957"/>
                <a:ext cx="1463040" cy="389255"/>
              </a:xfrm>
              <a:custGeom>
                <a:avLst/>
                <a:gdLst/>
                <a:ahLst/>
                <a:cxnLst/>
                <a:rect l="l" t="t" r="r" b="b"/>
                <a:pathLst>
                  <a:path w="1463040" h="389255">
                    <a:moveTo>
                      <a:pt x="0" y="0"/>
                    </a:moveTo>
                    <a:lnTo>
                      <a:pt x="1463040" y="0"/>
                    </a:lnTo>
                    <a:lnTo>
                      <a:pt x="1463040" y="388763"/>
                    </a:lnTo>
                    <a:lnTo>
                      <a:pt x="0" y="388763"/>
                    </a:lnTo>
                    <a:lnTo>
                      <a:pt x="0" y="0"/>
                    </a:lnTo>
                    <a:close/>
                  </a:path>
                </a:pathLst>
              </a:custGeom>
              <a:ln w="12700">
                <a:solidFill>
                  <a:srgbClr val="D9D9D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6" name="object 23">
                <a:extLst>
                  <a:ext uri="{FF2B5EF4-FFF2-40B4-BE49-F238E27FC236}">
                    <a16:creationId xmlns:a16="http://schemas.microsoft.com/office/drawing/2014/main" id="{24F58AF8-EAB3-4DA8-815C-B0A6EFB30971}"/>
                  </a:ext>
                </a:extLst>
              </p:cNvPr>
              <p:cNvSpPr/>
              <p:nvPr/>
            </p:nvSpPr>
            <p:spPr>
              <a:xfrm>
                <a:off x="6111438" y="1386788"/>
                <a:ext cx="289560" cy="179070"/>
              </a:xfrm>
              <a:custGeom>
                <a:avLst/>
                <a:gdLst/>
                <a:ahLst/>
                <a:cxnLst/>
                <a:rect l="l" t="t" r="r" b="b"/>
                <a:pathLst>
                  <a:path w="289560" h="179069">
                    <a:moveTo>
                      <a:pt x="137520" y="0"/>
                    </a:moveTo>
                    <a:lnTo>
                      <a:pt x="96111" y="6151"/>
                    </a:lnTo>
                    <a:lnTo>
                      <a:pt x="61819" y="23556"/>
                    </a:lnTo>
                    <a:lnTo>
                      <a:pt x="26514" y="58405"/>
                    </a:lnTo>
                    <a:lnTo>
                      <a:pt x="5277" y="102841"/>
                    </a:lnTo>
                    <a:lnTo>
                      <a:pt x="0" y="140019"/>
                    </a:lnTo>
                    <a:lnTo>
                      <a:pt x="466" y="152807"/>
                    </a:lnTo>
                    <a:lnTo>
                      <a:pt x="2106" y="165688"/>
                    </a:lnTo>
                    <a:lnTo>
                      <a:pt x="4957" y="178597"/>
                    </a:lnTo>
                    <a:lnTo>
                      <a:pt x="286327" y="171293"/>
                    </a:lnTo>
                    <a:lnTo>
                      <a:pt x="288107" y="160257"/>
                    </a:lnTo>
                    <a:lnTo>
                      <a:pt x="288942" y="148854"/>
                    </a:lnTo>
                    <a:lnTo>
                      <a:pt x="288763" y="136905"/>
                    </a:lnTo>
                    <a:lnTo>
                      <a:pt x="281451" y="95973"/>
                    </a:lnTo>
                    <a:lnTo>
                      <a:pt x="257979" y="53318"/>
                    </a:lnTo>
                    <a:lnTo>
                      <a:pt x="221982" y="21766"/>
                    </a:lnTo>
                    <a:lnTo>
                      <a:pt x="176343" y="3556"/>
                    </a:lnTo>
                    <a:lnTo>
                      <a:pt x="137520" y="0"/>
                    </a:lnTo>
                    <a:close/>
                  </a:path>
                </a:pathLst>
              </a:custGeom>
              <a:solidFill>
                <a:srgbClr val="40404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7" name="object 24">
                <a:extLst>
                  <a:ext uri="{FF2B5EF4-FFF2-40B4-BE49-F238E27FC236}">
                    <a16:creationId xmlns:a16="http://schemas.microsoft.com/office/drawing/2014/main" id="{3B18678B-D965-466E-8C8F-B6F3B03E8B61}"/>
                  </a:ext>
                </a:extLst>
              </p:cNvPr>
              <p:cNvSpPr/>
              <p:nvPr/>
            </p:nvSpPr>
            <p:spPr>
              <a:xfrm>
                <a:off x="6153266" y="1215631"/>
                <a:ext cx="207010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207010" h="206375">
                    <a:moveTo>
                      <a:pt x="96107" y="0"/>
                    </a:moveTo>
                    <a:lnTo>
                      <a:pt x="55308" y="11630"/>
                    </a:lnTo>
                    <a:lnTo>
                      <a:pt x="23352" y="37652"/>
                    </a:lnTo>
                    <a:lnTo>
                      <a:pt x="4016" y="74316"/>
                    </a:lnTo>
                    <a:lnTo>
                      <a:pt x="0" y="102818"/>
                    </a:lnTo>
                    <a:lnTo>
                      <a:pt x="615" y="114099"/>
                    </a:lnTo>
                    <a:lnTo>
                      <a:pt x="13371" y="153201"/>
                    </a:lnTo>
                    <a:lnTo>
                      <a:pt x="40319" y="183685"/>
                    </a:lnTo>
                    <a:lnTo>
                      <a:pt x="78405" y="202041"/>
                    </a:lnTo>
                    <a:lnTo>
                      <a:pt x="108476" y="205808"/>
                    </a:lnTo>
                    <a:lnTo>
                      <a:pt x="122001" y="204307"/>
                    </a:lnTo>
                    <a:lnTo>
                      <a:pt x="158609" y="189731"/>
                    </a:lnTo>
                    <a:lnTo>
                      <a:pt x="186817" y="161508"/>
                    </a:lnTo>
                    <a:lnTo>
                      <a:pt x="203480" y="121518"/>
                    </a:lnTo>
                    <a:lnTo>
                      <a:pt x="206620" y="89249"/>
                    </a:lnTo>
                    <a:lnTo>
                      <a:pt x="203875" y="75777"/>
                    </a:lnTo>
                    <a:lnTo>
                      <a:pt x="185507" y="40043"/>
                    </a:lnTo>
                    <a:lnTo>
                      <a:pt x="153996" y="13955"/>
                    </a:lnTo>
                    <a:lnTo>
                      <a:pt x="111987" y="882"/>
                    </a:lnTo>
                    <a:lnTo>
                      <a:pt x="96107" y="0"/>
                    </a:lnTo>
                    <a:close/>
                  </a:path>
                </a:pathLst>
              </a:custGeom>
              <a:solidFill>
                <a:srgbClr val="40404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8" name="object 25">
                <a:extLst>
                  <a:ext uri="{FF2B5EF4-FFF2-40B4-BE49-F238E27FC236}">
                    <a16:creationId xmlns:a16="http://schemas.microsoft.com/office/drawing/2014/main" id="{B11F71AB-5933-4928-AC94-5ECDCA4FE078}"/>
                  </a:ext>
                </a:extLst>
              </p:cNvPr>
              <p:cNvSpPr/>
              <p:nvPr/>
            </p:nvSpPr>
            <p:spPr>
              <a:xfrm>
                <a:off x="6153266" y="1215631"/>
                <a:ext cx="207010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207010" h="206375">
                    <a:moveTo>
                      <a:pt x="0" y="102818"/>
                    </a:moveTo>
                    <a:lnTo>
                      <a:pt x="8826" y="61144"/>
                    </a:lnTo>
                    <a:lnTo>
                      <a:pt x="32789" y="27610"/>
                    </a:lnTo>
                    <a:lnTo>
                      <a:pt x="68112" y="5968"/>
                    </a:lnTo>
                    <a:lnTo>
                      <a:pt x="96107" y="0"/>
                    </a:lnTo>
                    <a:lnTo>
                      <a:pt x="111987" y="882"/>
                    </a:lnTo>
                    <a:lnTo>
                      <a:pt x="153997" y="13955"/>
                    </a:lnTo>
                    <a:lnTo>
                      <a:pt x="185507" y="40044"/>
                    </a:lnTo>
                    <a:lnTo>
                      <a:pt x="203874" y="75777"/>
                    </a:lnTo>
                    <a:lnTo>
                      <a:pt x="206620" y="89249"/>
                    </a:lnTo>
                    <a:lnTo>
                      <a:pt x="205924" y="105898"/>
                    </a:lnTo>
                    <a:lnTo>
                      <a:pt x="193809" y="149393"/>
                    </a:lnTo>
                    <a:lnTo>
                      <a:pt x="169099" y="181747"/>
                    </a:lnTo>
                    <a:lnTo>
                      <a:pt x="134942" y="201081"/>
                    </a:lnTo>
                    <a:lnTo>
                      <a:pt x="108474" y="205808"/>
                    </a:lnTo>
                    <a:lnTo>
                      <a:pt x="93047" y="204857"/>
                    </a:lnTo>
                    <a:lnTo>
                      <a:pt x="51927" y="191323"/>
                    </a:lnTo>
                    <a:lnTo>
                      <a:pt x="20927" y="164492"/>
                    </a:lnTo>
                    <a:lnTo>
                      <a:pt x="3101" y="127873"/>
                    </a:lnTo>
                    <a:lnTo>
                      <a:pt x="0" y="102818"/>
                    </a:lnTo>
                    <a:close/>
                  </a:path>
                </a:pathLst>
              </a:custGeom>
              <a:ln w="3810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9" name="object 26">
                <a:extLst>
                  <a:ext uri="{FF2B5EF4-FFF2-40B4-BE49-F238E27FC236}">
                    <a16:creationId xmlns:a16="http://schemas.microsoft.com/office/drawing/2014/main" id="{39596B99-301A-4AE9-A7D4-02291A938A0A}"/>
                  </a:ext>
                </a:extLst>
              </p:cNvPr>
              <p:cNvSpPr/>
              <p:nvPr/>
            </p:nvSpPr>
            <p:spPr>
              <a:xfrm>
                <a:off x="6256788" y="1563096"/>
                <a:ext cx="0" cy="799465"/>
              </a:xfrm>
              <a:custGeom>
                <a:avLst/>
                <a:gdLst/>
                <a:ahLst/>
                <a:cxnLst/>
                <a:rect l="l" t="t" r="r" b="b"/>
                <a:pathLst>
                  <a:path h="799464">
                    <a:moveTo>
                      <a:pt x="0" y="0"/>
                    </a:moveTo>
                    <a:lnTo>
                      <a:pt x="1" y="798861"/>
                    </a:lnTo>
                  </a:path>
                </a:pathLst>
              </a:custGeom>
              <a:ln w="15875">
                <a:solidFill>
                  <a:srgbClr val="00AEE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object 27">
                <a:extLst>
                  <a:ext uri="{FF2B5EF4-FFF2-40B4-BE49-F238E27FC236}">
                    <a16:creationId xmlns:a16="http://schemas.microsoft.com/office/drawing/2014/main" id="{B33C0494-75F1-4D1A-880B-691A28C99B0F}"/>
                  </a:ext>
                </a:extLst>
              </p:cNvPr>
              <p:cNvSpPr/>
              <p:nvPr/>
            </p:nvSpPr>
            <p:spPr>
              <a:xfrm>
                <a:off x="6236557" y="2751582"/>
                <a:ext cx="635" cy="29273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92735">
                    <a:moveTo>
                      <a:pt x="0" y="0"/>
                    </a:moveTo>
                    <a:lnTo>
                      <a:pt x="288" y="292608"/>
                    </a:lnTo>
                  </a:path>
                </a:pathLst>
              </a:custGeom>
              <a:ln w="19050">
                <a:solidFill>
                  <a:srgbClr val="00AEE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1" name="object 28">
                <a:extLst>
                  <a:ext uri="{FF2B5EF4-FFF2-40B4-BE49-F238E27FC236}">
                    <a16:creationId xmlns:a16="http://schemas.microsoft.com/office/drawing/2014/main" id="{5353A634-EAB8-4AE3-818C-FA2A83841259}"/>
                  </a:ext>
                </a:extLst>
              </p:cNvPr>
              <p:cNvSpPr/>
              <p:nvPr/>
            </p:nvSpPr>
            <p:spPr>
              <a:xfrm>
                <a:off x="7458754" y="1897121"/>
                <a:ext cx="1463040" cy="445134"/>
              </a:xfrm>
              <a:custGeom>
                <a:avLst/>
                <a:gdLst/>
                <a:ahLst/>
                <a:cxnLst/>
                <a:rect l="l" t="t" r="r" b="b"/>
                <a:pathLst>
                  <a:path w="1463040" h="445135">
                    <a:moveTo>
                      <a:pt x="0" y="444971"/>
                    </a:moveTo>
                    <a:lnTo>
                      <a:pt x="1463040" y="444971"/>
                    </a:lnTo>
                    <a:lnTo>
                      <a:pt x="1463040" y="0"/>
                    </a:lnTo>
                    <a:lnTo>
                      <a:pt x="0" y="0"/>
                    </a:lnTo>
                    <a:lnTo>
                      <a:pt x="0" y="444971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2" name="object 29">
                <a:extLst>
                  <a:ext uri="{FF2B5EF4-FFF2-40B4-BE49-F238E27FC236}">
                    <a16:creationId xmlns:a16="http://schemas.microsoft.com/office/drawing/2014/main" id="{C420C2E6-301D-4B04-B78B-D2DD1137799B}"/>
                  </a:ext>
                </a:extLst>
              </p:cNvPr>
              <p:cNvSpPr/>
              <p:nvPr/>
            </p:nvSpPr>
            <p:spPr>
              <a:xfrm>
                <a:off x="7458754" y="1897120"/>
                <a:ext cx="1463040" cy="445134"/>
              </a:xfrm>
              <a:custGeom>
                <a:avLst/>
                <a:gdLst/>
                <a:ahLst/>
                <a:cxnLst/>
                <a:rect l="l" t="t" r="r" b="b"/>
                <a:pathLst>
                  <a:path w="1463040" h="445135">
                    <a:moveTo>
                      <a:pt x="0" y="0"/>
                    </a:moveTo>
                    <a:lnTo>
                      <a:pt x="1463040" y="0"/>
                    </a:lnTo>
                    <a:lnTo>
                      <a:pt x="1463040" y="444971"/>
                    </a:lnTo>
                    <a:lnTo>
                      <a:pt x="0" y="444971"/>
                    </a:lnTo>
                    <a:lnTo>
                      <a:pt x="0" y="0"/>
                    </a:lnTo>
                    <a:close/>
                  </a:path>
                </a:pathLst>
              </a:custGeom>
              <a:ln w="12700">
                <a:solidFill>
                  <a:srgbClr val="D9D9D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3" name="object 30">
                <a:extLst>
                  <a:ext uri="{FF2B5EF4-FFF2-40B4-BE49-F238E27FC236}">
                    <a16:creationId xmlns:a16="http://schemas.microsoft.com/office/drawing/2014/main" id="{E73D350E-F834-4640-9137-A7B64781CE49}"/>
                  </a:ext>
                </a:extLst>
              </p:cNvPr>
              <p:cNvSpPr/>
              <p:nvPr/>
            </p:nvSpPr>
            <p:spPr>
              <a:xfrm>
                <a:off x="7458754" y="2361957"/>
                <a:ext cx="1463040" cy="389255"/>
              </a:xfrm>
              <a:custGeom>
                <a:avLst/>
                <a:gdLst/>
                <a:ahLst/>
                <a:cxnLst/>
                <a:rect l="l" t="t" r="r" b="b"/>
                <a:pathLst>
                  <a:path w="1463040" h="389255">
                    <a:moveTo>
                      <a:pt x="0" y="388763"/>
                    </a:moveTo>
                    <a:lnTo>
                      <a:pt x="1463040" y="388763"/>
                    </a:lnTo>
                    <a:lnTo>
                      <a:pt x="1463040" y="0"/>
                    </a:lnTo>
                    <a:lnTo>
                      <a:pt x="0" y="0"/>
                    </a:lnTo>
                    <a:lnTo>
                      <a:pt x="0" y="388763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4" name="object 31">
                <a:extLst>
                  <a:ext uri="{FF2B5EF4-FFF2-40B4-BE49-F238E27FC236}">
                    <a16:creationId xmlns:a16="http://schemas.microsoft.com/office/drawing/2014/main" id="{0FFB5A83-C2C0-4A94-9A59-47D26EACC32A}"/>
                  </a:ext>
                </a:extLst>
              </p:cNvPr>
              <p:cNvSpPr/>
              <p:nvPr/>
            </p:nvSpPr>
            <p:spPr>
              <a:xfrm>
                <a:off x="7458754" y="2361957"/>
                <a:ext cx="1463040" cy="389255"/>
              </a:xfrm>
              <a:custGeom>
                <a:avLst/>
                <a:gdLst/>
                <a:ahLst/>
                <a:cxnLst/>
                <a:rect l="l" t="t" r="r" b="b"/>
                <a:pathLst>
                  <a:path w="1463040" h="389255">
                    <a:moveTo>
                      <a:pt x="0" y="0"/>
                    </a:moveTo>
                    <a:lnTo>
                      <a:pt x="1463040" y="0"/>
                    </a:lnTo>
                    <a:lnTo>
                      <a:pt x="1463040" y="388763"/>
                    </a:lnTo>
                    <a:lnTo>
                      <a:pt x="0" y="388763"/>
                    </a:lnTo>
                    <a:lnTo>
                      <a:pt x="0" y="0"/>
                    </a:lnTo>
                    <a:close/>
                  </a:path>
                </a:pathLst>
              </a:custGeom>
              <a:ln w="12700">
                <a:solidFill>
                  <a:srgbClr val="D9D9D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5" name="object 32">
                <a:extLst>
                  <a:ext uri="{FF2B5EF4-FFF2-40B4-BE49-F238E27FC236}">
                    <a16:creationId xmlns:a16="http://schemas.microsoft.com/office/drawing/2014/main" id="{A7BF38F5-2701-41DD-B5C4-F9F1BF530872}"/>
                  </a:ext>
                </a:extLst>
              </p:cNvPr>
              <p:cNvSpPr/>
              <p:nvPr/>
            </p:nvSpPr>
            <p:spPr>
              <a:xfrm>
                <a:off x="8050250" y="1989582"/>
                <a:ext cx="280035" cy="280035"/>
              </a:xfrm>
              <a:custGeom>
                <a:avLst/>
                <a:gdLst/>
                <a:ahLst/>
                <a:cxnLst/>
                <a:rect l="l" t="t" r="r" b="b"/>
                <a:pathLst>
                  <a:path w="280034" h="280035">
                    <a:moveTo>
                      <a:pt x="271488" y="0"/>
                    </a:moveTo>
                    <a:lnTo>
                      <a:pt x="131253" y="270"/>
                    </a:lnTo>
                    <a:lnTo>
                      <a:pt x="89472" y="9402"/>
                    </a:lnTo>
                    <a:lnTo>
                      <a:pt x="53402" y="29998"/>
                    </a:lnTo>
                    <a:lnTo>
                      <a:pt x="25095" y="60004"/>
                    </a:lnTo>
                    <a:lnTo>
                      <a:pt x="6606" y="97369"/>
                    </a:lnTo>
                    <a:lnTo>
                      <a:pt x="18" y="139438"/>
                    </a:lnTo>
                    <a:lnTo>
                      <a:pt x="0" y="141944"/>
                    </a:lnTo>
                    <a:lnTo>
                      <a:pt x="901" y="156095"/>
                    </a:lnTo>
                    <a:lnTo>
                      <a:pt x="11678" y="195779"/>
                    </a:lnTo>
                    <a:lnTo>
                      <a:pt x="33400" y="229854"/>
                    </a:lnTo>
                    <a:lnTo>
                      <a:pt x="64570" y="256456"/>
                    </a:lnTo>
                    <a:lnTo>
                      <a:pt x="103691" y="273718"/>
                    </a:lnTo>
                    <a:lnTo>
                      <a:pt x="149264" y="279775"/>
                    </a:lnTo>
                    <a:lnTo>
                      <a:pt x="163654" y="278089"/>
                    </a:lnTo>
                    <a:lnTo>
                      <a:pt x="203627" y="264816"/>
                    </a:lnTo>
                    <a:lnTo>
                      <a:pt x="237216" y="240786"/>
                    </a:lnTo>
                    <a:lnTo>
                      <a:pt x="262380" y="208014"/>
                    </a:lnTo>
                    <a:lnTo>
                      <a:pt x="277081" y="168514"/>
                    </a:lnTo>
                    <a:lnTo>
                      <a:pt x="280030" y="140037"/>
                    </a:lnTo>
                    <a:lnTo>
                      <a:pt x="279947" y="111103"/>
                    </a:lnTo>
                    <a:lnTo>
                      <a:pt x="278655" y="63381"/>
                    </a:lnTo>
                    <a:lnTo>
                      <a:pt x="275352" y="25352"/>
                    </a:lnTo>
                    <a:lnTo>
                      <a:pt x="271488" y="0"/>
                    </a:lnTo>
                    <a:close/>
                  </a:path>
                </a:pathLst>
              </a:custGeom>
              <a:solidFill>
                <a:srgbClr val="7030A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6" name="object 33">
                <a:extLst>
                  <a:ext uri="{FF2B5EF4-FFF2-40B4-BE49-F238E27FC236}">
                    <a16:creationId xmlns:a16="http://schemas.microsoft.com/office/drawing/2014/main" id="{69AFDF00-A992-4C34-A97A-549D98BEB380}"/>
                  </a:ext>
                </a:extLst>
              </p:cNvPr>
              <p:cNvSpPr/>
              <p:nvPr/>
            </p:nvSpPr>
            <p:spPr>
              <a:xfrm>
                <a:off x="8031170" y="2446782"/>
                <a:ext cx="31877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318770" h="274319">
                    <a:moveTo>
                      <a:pt x="249631" y="0"/>
                    </a:moveTo>
                    <a:lnTo>
                      <a:pt x="68580" y="0"/>
                    </a:lnTo>
                    <a:lnTo>
                      <a:pt x="0" y="137160"/>
                    </a:lnTo>
                    <a:lnTo>
                      <a:pt x="68580" y="274319"/>
                    </a:lnTo>
                    <a:lnTo>
                      <a:pt x="249631" y="274319"/>
                    </a:lnTo>
                    <a:lnTo>
                      <a:pt x="318211" y="137160"/>
                    </a:lnTo>
                    <a:lnTo>
                      <a:pt x="249631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7" name="object 34">
                <a:extLst>
                  <a:ext uri="{FF2B5EF4-FFF2-40B4-BE49-F238E27FC236}">
                    <a16:creationId xmlns:a16="http://schemas.microsoft.com/office/drawing/2014/main" id="{54582E69-F5C7-4254-825A-7270CADE3C54}"/>
                  </a:ext>
                </a:extLst>
              </p:cNvPr>
              <p:cNvSpPr/>
              <p:nvPr/>
            </p:nvSpPr>
            <p:spPr>
              <a:xfrm>
                <a:off x="8032582" y="1402811"/>
                <a:ext cx="289560" cy="179070"/>
              </a:xfrm>
              <a:custGeom>
                <a:avLst/>
                <a:gdLst/>
                <a:ahLst/>
                <a:cxnLst/>
                <a:rect l="l" t="t" r="r" b="b"/>
                <a:pathLst>
                  <a:path w="289559" h="179069">
                    <a:moveTo>
                      <a:pt x="137519" y="0"/>
                    </a:moveTo>
                    <a:lnTo>
                      <a:pt x="96110" y="6151"/>
                    </a:lnTo>
                    <a:lnTo>
                      <a:pt x="61819" y="23556"/>
                    </a:lnTo>
                    <a:lnTo>
                      <a:pt x="26515" y="58404"/>
                    </a:lnTo>
                    <a:lnTo>
                      <a:pt x="5277" y="102841"/>
                    </a:lnTo>
                    <a:lnTo>
                      <a:pt x="0" y="140019"/>
                    </a:lnTo>
                    <a:lnTo>
                      <a:pt x="466" y="152807"/>
                    </a:lnTo>
                    <a:lnTo>
                      <a:pt x="2106" y="165688"/>
                    </a:lnTo>
                    <a:lnTo>
                      <a:pt x="4957" y="178597"/>
                    </a:lnTo>
                    <a:lnTo>
                      <a:pt x="286327" y="171294"/>
                    </a:lnTo>
                    <a:lnTo>
                      <a:pt x="288107" y="160258"/>
                    </a:lnTo>
                    <a:lnTo>
                      <a:pt x="288942" y="148855"/>
                    </a:lnTo>
                    <a:lnTo>
                      <a:pt x="288763" y="136905"/>
                    </a:lnTo>
                    <a:lnTo>
                      <a:pt x="281450" y="95975"/>
                    </a:lnTo>
                    <a:lnTo>
                      <a:pt x="257978" y="53319"/>
                    </a:lnTo>
                    <a:lnTo>
                      <a:pt x="221981" y="21767"/>
                    </a:lnTo>
                    <a:lnTo>
                      <a:pt x="176342" y="3556"/>
                    </a:lnTo>
                    <a:lnTo>
                      <a:pt x="137519" y="0"/>
                    </a:lnTo>
                    <a:close/>
                  </a:path>
                </a:pathLst>
              </a:custGeom>
              <a:solidFill>
                <a:srgbClr val="40404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8" name="object 35">
                <a:extLst>
                  <a:ext uri="{FF2B5EF4-FFF2-40B4-BE49-F238E27FC236}">
                    <a16:creationId xmlns:a16="http://schemas.microsoft.com/office/drawing/2014/main" id="{72863A50-9C16-4B99-B755-77560095E0CA}"/>
                  </a:ext>
                </a:extLst>
              </p:cNvPr>
              <p:cNvSpPr/>
              <p:nvPr/>
            </p:nvSpPr>
            <p:spPr>
              <a:xfrm>
                <a:off x="8074411" y="1231656"/>
                <a:ext cx="207010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207009" h="206375">
                    <a:moveTo>
                      <a:pt x="96108" y="0"/>
                    </a:moveTo>
                    <a:lnTo>
                      <a:pt x="55309" y="11629"/>
                    </a:lnTo>
                    <a:lnTo>
                      <a:pt x="23353" y="37652"/>
                    </a:lnTo>
                    <a:lnTo>
                      <a:pt x="4016" y="74316"/>
                    </a:lnTo>
                    <a:lnTo>
                      <a:pt x="0" y="102817"/>
                    </a:lnTo>
                    <a:lnTo>
                      <a:pt x="615" y="114096"/>
                    </a:lnTo>
                    <a:lnTo>
                      <a:pt x="13371" y="153199"/>
                    </a:lnTo>
                    <a:lnTo>
                      <a:pt x="40319" y="183683"/>
                    </a:lnTo>
                    <a:lnTo>
                      <a:pt x="78404" y="202039"/>
                    </a:lnTo>
                    <a:lnTo>
                      <a:pt x="108474" y="205807"/>
                    </a:lnTo>
                    <a:lnTo>
                      <a:pt x="122000" y="204306"/>
                    </a:lnTo>
                    <a:lnTo>
                      <a:pt x="158608" y="189731"/>
                    </a:lnTo>
                    <a:lnTo>
                      <a:pt x="186817" y="161508"/>
                    </a:lnTo>
                    <a:lnTo>
                      <a:pt x="203480" y="121518"/>
                    </a:lnTo>
                    <a:lnTo>
                      <a:pt x="206620" y="89250"/>
                    </a:lnTo>
                    <a:lnTo>
                      <a:pt x="203875" y="75778"/>
                    </a:lnTo>
                    <a:lnTo>
                      <a:pt x="185507" y="40044"/>
                    </a:lnTo>
                    <a:lnTo>
                      <a:pt x="153997" y="13955"/>
                    </a:lnTo>
                    <a:lnTo>
                      <a:pt x="111988" y="882"/>
                    </a:lnTo>
                    <a:lnTo>
                      <a:pt x="96108" y="0"/>
                    </a:lnTo>
                    <a:close/>
                  </a:path>
                </a:pathLst>
              </a:custGeom>
              <a:solidFill>
                <a:srgbClr val="40404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9" name="object 36">
                <a:extLst>
                  <a:ext uri="{FF2B5EF4-FFF2-40B4-BE49-F238E27FC236}">
                    <a16:creationId xmlns:a16="http://schemas.microsoft.com/office/drawing/2014/main" id="{26FC0D5A-65F1-4B69-A2F2-FAA037CE9A80}"/>
                  </a:ext>
                </a:extLst>
              </p:cNvPr>
              <p:cNvSpPr/>
              <p:nvPr/>
            </p:nvSpPr>
            <p:spPr>
              <a:xfrm>
                <a:off x="8074411" y="1231656"/>
                <a:ext cx="207010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207009" h="206375">
                    <a:moveTo>
                      <a:pt x="0" y="102818"/>
                    </a:moveTo>
                    <a:lnTo>
                      <a:pt x="8826" y="61144"/>
                    </a:lnTo>
                    <a:lnTo>
                      <a:pt x="32789" y="27610"/>
                    </a:lnTo>
                    <a:lnTo>
                      <a:pt x="68112" y="5968"/>
                    </a:lnTo>
                    <a:lnTo>
                      <a:pt x="96107" y="0"/>
                    </a:lnTo>
                    <a:lnTo>
                      <a:pt x="111987" y="882"/>
                    </a:lnTo>
                    <a:lnTo>
                      <a:pt x="153997" y="13955"/>
                    </a:lnTo>
                    <a:lnTo>
                      <a:pt x="185507" y="40044"/>
                    </a:lnTo>
                    <a:lnTo>
                      <a:pt x="203874" y="75777"/>
                    </a:lnTo>
                    <a:lnTo>
                      <a:pt x="206620" y="89249"/>
                    </a:lnTo>
                    <a:lnTo>
                      <a:pt x="205924" y="105898"/>
                    </a:lnTo>
                    <a:lnTo>
                      <a:pt x="193809" y="149393"/>
                    </a:lnTo>
                    <a:lnTo>
                      <a:pt x="169099" y="181747"/>
                    </a:lnTo>
                    <a:lnTo>
                      <a:pt x="134942" y="201081"/>
                    </a:lnTo>
                    <a:lnTo>
                      <a:pt x="108474" y="205808"/>
                    </a:lnTo>
                    <a:lnTo>
                      <a:pt x="93047" y="204857"/>
                    </a:lnTo>
                    <a:lnTo>
                      <a:pt x="51927" y="191323"/>
                    </a:lnTo>
                    <a:lnTo>
                      <a:pt x="20927" y="164492"/>
                    </a:lnTo>
                    <a:lnTo>
                      <a:pt x="3101" y="127873"/>
                    </a:lnTo>
                    <a:lnTo>
                      <a:pt x="0" y="102818"/>
                    </a:lnTo>
                    <a:close/>
                  </a:path>
                </a:pathLst>
              </a:custGeom>
              <a:ln w="3810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0" name="object 37">
                <a:extLst>
                  <a:ext uri="{FF2B5EF4-FFF2-40B4-BE49-F238E27FC236}">
                    <a16:creationId xmlns:a16="http://schemas.microsoft.com/office/drawing/2014/main" id="{7874F23F-8921-4265-8803-00CF4F3CB25A}"/>
                  </a:ext>
                </a:extLst>
              </p:cNvPr>
              <p:cNvSpPr/>
              <p:nvPr/>
            </p:nvSpPr>
            <p:spPr>
              <a:xfrm>
                <a:off x="8177931" y="1579120"/>
                <a:ext cx="635" cy="34036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340360">
                    <a:moveTo>
                      <a:pt x="0" y="0"/>
                    </a:moveTo>
                    <a:lnTo>
                      <a:pt x="288" y="339861"/>
                    </a:lnTo>
                  </a:path>
                </a:pathLst>
              </a:custGeom>
              <a:ln w="15875">
                <a:solidFill>
                  <a:srgbClr val="00AEE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1" name="object 38">
                <a:extLst>
                  <a:ext uri="{FF2B5EF4-FFF2-40B4-BE49-F238E27FC236}">
                    <a16:creationId xmlns:a16="http://schemas.microsoft.com/office/drawing/2014/main" id="{B1CBC3BF-754F-41C4-A145-FCADE36D567D}"/>
                  </a:ext>
                </a:extLst>
              </p:cNvPr>
              <p:cNvSpPr/>
              <p:nvPr/>
            </p:nvSpPr>
            <p:spPr>
              <a:xfrm>
                <a:off x="8544151" y="1402811"/>
                <a:ext cx="289560" cy="179070"/>
              </a:xfrm>
              <a:custGeom>
                <a:avLst/>
                <a:gdLst/>
                <a:ahLst/>
                <a:cxnLst/>
                <a:rect l="l" t="t" r="r" b="b"/>
                <a:pathLst>
                  <a:path w="289559" h="179069">
                    <a:moveTo>
                      <a:pt x="137519" y="0"/>
                    </a:moveTo>
                    <a:lnTo>
                      <a:pt x="96110" y="6151"/>
                    </a:lnTo>
                    <a:lnTo>
                      <a:pt x="61819" y="23556"/>
                    </a:lnTo>
                    <a:lnTo>
                      <a:pt x="26515" y="58404"/>
                    </a:lnTo>
                    <a:lnTo>
                      <a:pt x="5277" y="102841"/>
                    </a:lnTo>
                    <a:lnTo>
                      <a:pt x="0" y="140019"/>
                    </a:lnTo>
                    <a:lnTo>
                      <a:pt x="466" y="152807"/>
                    </a:lnTo>
                    <a:lnTo>
                      <a:pt x="2106" y="165688"/>
                    </a:lnTo>
                    <a:lnTo>
                      <a:pt x="4957" y="178597"/>
                    </a:lnTo>
                    <a:lnTo>
                      <a:pt x="286327" y="171294"/>
                    </a:lnTo>
                    <a:lnTo>
                      <a:pt x="288107" y="160257"/>
                    </a:lnTo>
                    <a:lnTo>
                      <a:pt x="288942" y="148854"/>
                    </a:lnTo>
                    <a:lnTo>
                      <a:pt x="288763" y="136905"/>
                    </a:lnTo>
                    <a:lnTo>
                      <a:pt x="281450" y="95974"/>
                    </a:lnTo>
                    <a:lnTo>
                      <a:pt x="257978" y="53319"/>
                    </a:lnTo>
                    <a:lnTo>
                      <a:pt x="221981" y="21766"/>
                    </a:lnTo>
                    <a:lnTo>
                      <a:pt x="176342" y="3556"/>
                    </a:lnTo>
                    <a:lnTo>
                      <a:pt x="137519" y="0"/>
                    </a:lnTo>
                    <a:close/>
                  </a:path>
                </a:pathLst>
              </a:custGeom>
              <a:solidFill>
                <a:srgbClr val="40404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2" name="object 39">
                <a:extLst>
                  <a:ext uri="{FF2B5EF4-FFF2-40B4-BE49-F238E27FC236}">
                    <a16:creationId xmlns:a16="http://schemas.microsoft.com/office/drawing/2014/main" id="{C4EB3C12-4E19-46BA-ACC4-769EFC6BCDF7}"/>
                  </a:ext>
                </a:extLst>
              </p:cNvPr>
              <p:cNvSpPr/>
              <p:nvPr/>
            </p:nvSpPr>
            <p:spPr>
              <a:xfrm>
                <a:off x="8585979" y="1231656"/>
                <a:ext cx="207010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207009" h="206375">
                    <a:moveTo>
                      <a:pt x="96108" y="0"/>
                    </a:moveTo>
                    <a:lnTo>
                      <a:pt x="55309" y="11629"/>
                    </a:lnTo>
                    <a:lnTo>
                      <a:pt x="23353" y="37652"/>
                    </a:lnTo>
                    <a:lnTo>
                      <a:pt x="4016" y="74316"/>
                    </a:lnTo>
                    <a:lnTo>
                      <a:pt x="0" y="102817"/>
                    </a:lnTo>
                    <a:lnTo>
                      <a:pt x="615" y="114096"/>
                    </a:lnTo>
                    <a:lnTo>
                      <a:pt x="13371" y="153199"/>
                    </a:lnTo>
                    <a:lnTo>
                      <a:pt x="40319" y="183683"/>
                    </a:lnTo>
                    <a:lnTo>
                      <a:pt x="78404" y="202039"/>
                    </a:lnTo>
                    <a:lnTo>
                      <a:pt x="108474" y="205807"/>
                    </a:lnTo>
                    <a:lnTo>
                      <a:pt x="122000" y="204306"/>
                    </a:lnTo>
                    <a:lnTo>
                      <a:pt x="158608" y="189731"/>
                    </a:lnTo>
                    <a:lnTo>
                      <a:pt x="186817" y="161508"/>
                    </a:lnTo>
                    <a:lnTo>
                      <a:pt x="203480" y="121518"/>
                    </a:lnTo>
                    <a:lnTo>
                      <a:pt x="206620" y="89250"/>
                    </a:lnTo>
                    <a:lnTo>
                      <a:pt x="203875" y="75778"/>
                    </a:lnTo>
                    <a:lnTo>
                      <a:pt x="185507" y="40044"/>
                    </a:lnTo>
                    <a:lnTo>
                      <a:pt x="153997" y="13955"/>
                    </a:lnTo>
                    <a:lnTo>
                      <a:pt x="111988" y="882"/>
                    </a:lnTo>
                    <a:lnTo>
                      <a:pt x="96108" y="0"/>
                    </a:lnTo>
                    <a:close/>
                  </a:path>
                </a:pathLst>
              </a:custGeom>
              <a:solidFill>
                <a:srgbClr val="40404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" name="object 40">
                <a:extLst>
                  <a:ext uri="{FF2B5EF4-FFF2-40B4-BE49-F238E27FC236}">
                    <a16:creationId xmlns:a16="http://schemas.microsoft.com/office/drawing/2014/main" id="{BCD4C1FD-876B-4A44-B137-C2BDD4400A4F}"/>
                  </a:ext>
                </a:extLst>
              </p:cNvPr>
              <p:cNvSpPr/>
              <p:nvPr/>
            </p:nvSpPr>
            <p:spPr>
              <a:xfrm>
                <a:off x="8585979" y="1231656"/>
                <a:ext cx="207010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207009" h="206375">
                    <a:moveTo>
                      <a:pt x="0" y="102818"/>
                    </a:moveTo>
                    <a:lnTo>
                      <a:pt x="8826" y="61144"/>
                    </a:lnTo>
                    <a:lnTo>
                      <a:pt x="32789" y="27610"/>
                    </a:lnTo>
                    <a:lnTo>
                      <a:pt x="68112" y="5968"/>
                    </a:lnTo>
                    <a:lnTo>
                      <a:pt x="96107" y="0"/>
                    </a:lnTo>
                    <a:lnTo>
                      <a:pt x="111987" y="882"/>
                    </a:lnTo>
                    <a:lnTo>
                      <a:pt x="153997" y="13955"/>
                    </a:lnTo>
                    <a:lnTo>
                      <a:pt x="185507" y="40044"/>
                    </a:lnTo>
                    <a:lnTo>
                      <a:pt x="203874" y="75777"/>
                    </a:lnTo>
                    <a:lnTo>
                      <a:pt x="206620" y="89249"/>
                    </a:lnTo>
                    <a:lnTo>
                      <a:pt x="205924" y="105898"/>
                    </a:lnTo>
                    <a:lnTo>
                      <a:pt x="193809" y="149393"/>
                    </a:lnTo>
                    <a:lnTo>
                      <a:pt x="169099" y="181747"/>
                    </a:lnTo>
                    <a:lnTo>
                      <a:pt x="134942" y="201081"/>
                    </a:lnTo>
                    <a:lnTo>
                      <a:pt x="108474" y="205808"/>
                    </a:lnTo>
                    <a:lnTo>
                      <a:pt x="93047" y="204857"/>
                    </a:lnTo>
                    <a:lnTo>
                      <a:pt x="51927" y="191323"/>
                    </a:lnTo>
                    <a:lnTo>
                      <a:pt x="20927" y="164492"/>
                    </a:lnTo>
                    <a:lnTo>
                      <a:pt x="3101" y="127873"/>
                    </a:lnTo>
                    <a:lnTo>
                      <a:pt x="0" y="102818"/>
                    </a:lnTo>
                    <a:close/>
                  </a:path>
                </a:pathLst>
              </a:custGeom>
              <a:ln w="3810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4" name="object 41">
                <a:extLst>
                  <a:ext uri="{FF2B5EF4-FFF2-40B4-BE49-F238E27FC236}">
                    <a16:creationId xmlns:a16="http://schemas.microsoft.com/office/drawing/2014/main" id="{F0285C77-C718-4E3D-947E-9803A65F0519}"/>
                  </a:ext>
                </a:extLst>
              </p:cNvPr>
              <p:cNvSpPr/>
              <p:nvPr/>
            </p:nvSpPr>
            <p:spPr>
              <a:xfrm>
                <a:off x="8689499" y="1579120"/>
                <a:ext cx="635" cy="34036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340360">
                    <a:moveTo>
                      <a:pt x="0" y="0"/>
                    </a:moveTo>
                    <a:lnTo>
                      <a:pt x="288" y="339861"/>
                    </a:lnTo>
                  </a:path>
                </a:pathLst>
              </a:custGeom>
              <a:ln w="15875">
                <a:solidFill>
                  <a:srgbClr val="00AEE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5" name="object 42">
                <a:extLst>
                  <a:ext uri="{FF2B5EF4-FFF2-40B4-BE49-F238E27FC236}">
                    <a16:creationId xmlns:a16="http://schemas.microsoft.com/office/drawing/2014/main" id="{34F99F85-187E-4571-9368-0A475AB4E854}"/>
                  </a:ext>
                </a:extLst>
              </p:cNvPr>
              <p:cNvSpPr/>
              <p:nvPr/>
            </p:nvSpPr>
            <p:spPr>
              <a:xfrm>
                <a:off x="8190274" y="2751582"/>
                <a:ext cx="635" cy="29273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292735">
                    <a:moveTo>
                      <a:pt x="0" y="0"/>
                    </a:moveTo>
                    <a:lnTo>
                      <a:pt x="288" y="292608"/>
                    </a:lnTo>
                  </a:path>
                </a:pathLst>
              </a:custGeom>
              <a:ln w="19050">
                <a:solidFill>
                  <a:srgbClr val="00AEE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6" name="object 43">
                <a:extLst>
                  <a:ext uri="{FF2B5EF4-FFF2-40B4-BE49-F238E27FC236}">
                    <a16:creationId xmlns:a16="http://schemas.microsoft.com/office/drawing/2014/main" id="{5463EA12-6274-434B-82FE-0B2BF7D92DAB}"/>
                  </a:ext>
                </a:extLst>
              </p:cNvPr>
              <p:cNvSpPr/>
              <p:nvPr/>
            </p:nvSpPr>
            <p:spPr>
              <a:xfrm>
                <a:off x="3718559" y="2370582"/>
                <a:ext cx="1463040" cy="389255"/>
              </a:xfrm>
              <a:custGeom>
                <a:avLst/>
                <a:gdLst/>
                <a:ahLst/>
                <a:cxnLst/>
                <a:rect l="l" t="t" r="r" b="b"/>
                <a:pathLst>
                  <a:path w="1463039" h="389255">
                    <a:moveTo>
                      <a:pt x="0" y="388763"/>
                    </a:moveTo>
                    <a:lnTo>
                      <a:pt x="1463039" y="388763"/>
                    </a:lnTo>
                    <a:lnTo>
                      <a:pt x="1463039" y="0"/>
                    </a:lnTo>
                    <a:lnTo>
                      <a:pt x="0" y="0"/>
                    </a:lnTo>
                    <a:lnTo>
                      <a:pt x="0" y="388763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7" name="object 44">
                <a:extLst>
                  <a:ext uri="{FF2B5EF4-FFF2-40B4-BE49-F238E27FC236}">
                    <a16:creationId xmlns:a16="http://schemas.microsoft.com/office/drawing/2014/main" id="{985F26F7-F329-4B1B-B567-BAF274E89A03}"/>
                  </a:ext>
                </a:extLst>
              </p:cNvPr>
              <p:cNvSpPr/>
              <p:nvPr/>
            </p:nvSpPr>
            <p:spPr>
              <a:xfrm>
                <a:off x="3718559" y="2370582"/>
                <a:ext cx="1463040" cy="389255"/>
              </a:xfrm>
              <a:custGeom>
                <a:avLst/>
                <a:gdLst/>
                <a:ahLst/>
                <a:cxnLst/>
                <a:rect l="l" t="t" r="r" b="b"/>
                <a:pathLst>
                  <a:path w="1463039" h="389255">
                    <a:moveTo>
                      <a:pt x="0" y="0"/>
                    </a:moveTo>
                    <a:lnTo>
                      <a:pt x="1463040" y="0"/>
                    </a:lnTo>
                    <a:lnTo>
                      <a:pt x="1463040" y="388763"/>
                    </a:lnTo>
                    <a:lnTo>
                      <a:pt x="0" y="388763"/>
                    </a:lnTo>
                    <a:lnTo>
                      <a:pt x="0" y="0"/>
                    </a:lnTo>
                    <a:close/>
                  </a:path>
                </a:pathLst>
              </a:custGeom>
              <a:ln w="12700">
                <a:solidFill>
                  <a:srgbClr val="D9D9D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8" name="object 45">
                <a:extLst>
                  <a:ext uri="{FF2B5EF4-FFF2-40B4-BE49-F238E27FC236}">
                    <a16:creationId xmlns:a16="http://schemas.microsoft.com/office/drawing/2014/main" id="{F76B8029-BAAE-40CD-927A-C41918E19C35}"/>
                  </a:ext>
                </a:extLst>
              </p:cNvPr>
              <p:cNvSpPr/>
              <p:nvPr/>
            </p:nvSpPr>
            <p:spPr>
              <a:xfrm>
                <a:off x="4289004" y="2424779"/>
                <a:ext cx="27432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274320" h="274319">
                    <a:moveTo>
                      <a:pt x="228598" y="0"/>
                    </a:moveTo>
                    <a:lnTo>
                      <a:pt x="44367" y="19"/>
                    </a:lnTo>
                    <a:lnTo>
                      <a:pt x="8525" y="19127"/>
                    </a:lnTo>
                    <a:lnTo>
                      <a:pt x="0" y="45721"/>
                    </a:lnTo>
                    <a:lnTo>
                      <a:pt x="19" y="229951"/>
                    </a:lnTo>
                    <a:lnTo>
                      <a:pt x="19126" y="265794"/>
                    </a:lnTo>
                    <a:lnTo>
                      <a:pt x="45719" y="274319"/>
                    </a:lnTo>
                    <a:lnTo>
                      <a:pt x="229952" y="274300"/>
                    </a:lnTo>
                    <a:lnTo>
                      <a:pt x="265794" y="255192"/>
                    </a:lnTo>
                    <a:lnTo>
                      <a:pt x="274319" y="228598"/>
                    </a:lnTo>
                    <a:lnTo>
                      <a:pt x="274300" y="44367"/>
                    </a:lnTo>
                    <a:lnTo>
                      <a:pt x="255192" y="8525"/>
                    </a:lnTo>
                    <a:lnTo>
                      <a:pt x="228598" y="0"/>
                    </a:lnTo>
                    <a:close/>
                  </a:path>
                </a:pathLst>
              </a:custGeom>
              <a:solidFill>
                <a:srgbClr val="38AB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9" name="object 46">
                <a:extLst>
                  <a:ext uri="{FF2B5EF4-FFF2-40B4-BE49-F238E27FC236}">
                    <a16:creationId xmlns:a16="http://schemas.microsoft.com/office/drawing/2014/main" id="{CC527ACA-6F5A-4EA9-9258-A545D93E3C1C}"/>
                  </a:ext>
                </a:extLst>
              </p:cNvPr>
              <p:cNvSpPr/>
              <p:nvPr/>
            </p:nvSpPr>
            <p:spPr>
              <a:xfrm>
                <a:off x="4289004" y="2010577"/>
                <a:ext cx="27432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274320" h="274319">
                    <a:moveTo>
                      <a:pt x="274318" y="104780"/>
                    </a:moveTo>
                    <a:lnTo>
                      <a:pt x="0" y="104780"/>
                    </a:lnTo>
                    <a:lnTo>
                      <a:pt x="84769" y="169537"/>
                    </a:lnTo>
                    <a:lnTo>
                      <a:pt x="52390" y="274318"/>
                    </a:lnTo>
                    <a:lnTo>
                      <a:pt x="137160" y="209560"/>
                    </a:lnTo>
                    <a:lnTo>
                      <a:pt x="201916" y="209560"/>
                    </a:lnTo>
                    <a:lnTo>
                      <a:pt x="189548" y="169537"/>
                    </a:lnTo>
                    <a:lnTo>
                      <a:pt x="274318" y="104780"/>
                    </a:lnTo>
                    <a:close/>
                  </a:path>
                  <a:path w="274320" h="274319">
                    <a:moveTo>
                      <a:pt x="201916" y="209560"/>
                    </a:moveTo>
                    <a:lnTo>
                      <a:pt x="137160" y="209560"/>
                    </a:lnTo>
                    <a:lnTo>
                      <a:pt x="221928" y="274318"/>
                    </a:lnTo>
                    <a:lnTo>
                      <a:pt x="201916" y="209560"/>
                    </a:lnTo>
                    <a:close/>
                  </a:path>
                  <a:path w="274320" h="274319">
                    <a:moveTo>
                      <a:pt x="137160" y="0"/>
                    </a:moveTo>
                    <a:lnTo>
                      <a:pt x="104781" y="104780"/>
                    </a:lnTo>
                    <a:lnTo>
                      <a:pt x="169537" y="104780"/>
                    </a:lnTo>
                    <a:lnTo>
                      <a:pt x="137160" y="0"/>
                    </a:lnTo>
                    <a:close/>
                  </a:path>
                </a:pathLst>
              </a:custGeom>
              <a:solidFill>
                <a:srgbClr val="38ABE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0" name="object 47">
                <a:extLst>
                  <a:ext uri="{FF2B5EF4-FFF2-40B4-BE49-F238E27FC236}">
                    <a16:creationId xmlns:a16="http://schemas.microsoft.com/office/drawing/2014/main" id="{02238248-EF2A-488D-8801-AABC4BB36C81}"/>
                  </a:ext>
                </a:extLst>
              </p:cNvPr>
              <p:cNvSpPr/>
              <p:nvPr/>
            </p:nvSpPr>
            <p:spPr>
              <a:xfrm>
                <a:off x="3718559" y="1913382"/>
                <a:ext cx="1463040" cy="445134"/>
              </a:xfrm>
              <a:custGeom>
                <a:avLst/>
                <a:gdLst/>
                <a:ahLst/>
                <a:cxnLst/>
                <a:rect l="l" t="t" r="r" b="b"/>
                <a:pathLst>
                  <a:path w="1463039" h="445135">
                    <a:moveTo>
                      <a:pt x="0" y="444971"/>
                    </a:moveTo>
                    <a:lnTo>
                      <a:pt x="1463039" y="444971"/>
                    </a:lnTo>
                    <a:lnTo>
                      <a:pt x="1463039" y="0"/>
                    </a:lnTo>
                    <a:lnTo>
                      <a:pt x="0" y="0"/>
                    </a:lnTo>
                    <a:lnTo>
                      <a:pt x="0" y="444971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1" name="object 48">
                <a:extLst>
                  <a:ext uri="{FF2B5EF4-FFF2-40B4-BE49-F238E27FC236}">
                    <a16:creationId xmlns:a16="http://schemas.microsoft.com/office/drawing/2014/main" id="{BC3D17EF-80E4-4CE0-A3E2-E2FF9E6A121D}"/>
                  </a:ext>
                </a:extLst>
              </p:cNvPr>
              <p:cNvSpPr/>
              <p:nvPr/>
            </p:nvSpPr>
            <p:spPr>
              <a:xfrm>
                <a:off x="3718559" y="1913382"/>
                <a:ext cx="1463040" cy="445134"/>
              </a:xfrm>
              <a:custGeom>
                <a:avLst/>
                <a:gdLst/>
                <a:ahLst/>
                <a:cxnLst/>
                <a:rect l="l" t="t" r="r" b="b"/>
                <a:pathLst>
                  <a:path w="1463039" h="445135">
                    <a:moveTo>
                      <a:pt x="0" y="0"/>
                    </a:moveTo>
                    <a:lnTo>
                      <a:pt x="1463040" y="0"/>
                    </a:lnTo>
                    <a:lnTo>
                      <a:pt x="1463040" y="444971"/>
                    </a:lnTo>
                    <a:lnTo>
                      <a:pt x="0" y="444971"/>
                    </a:lnTo>
                    <a:lnTo>
                      <a:pt x="0" y="0"/>
                    </a:lnTo>
                    <a:close/>
                  </a:path>
                </a:pathLst>
              </a:custGeom>
              <a:ln w="12700">
                <a:solidFill>
                  <a:srgbClr val="D9D9D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2" name="object 49">
                <a:extLst>
                  <a:ext uri="{FF2B5EF4-FFF2-40B4-BE49-F238E27FC236}">
                    <a16:creationId xmlns:a16="http://schemas.microsoft.com/office/drawing/2014/main" id="{84C1936A-E6C7-472B-9AC2-15549CE609DC}"/>
                  </a:ext>
                </a:extLst>
              </p:cNvPr>
              <p:cNvSpPr/>
              <p:nvPr/>
            </p:nvSpPr>
            <p:spPr>
              <a:xfrm>
                <a:off x="4304443" y="1402811"/>
                <a:ext cx="289560" cy="179070"/>
              </a:xfrm>
              <a:custGeom>
                <a:avLst/>
                <a:gdLst/>
                <a:ahLst/>
                <a:cxnLst/>
                <a:rect l="l" t="t" r="r" b="b"/>
                <a:pathLst>
                  <a:path w="289560" h="179069">
                    <a:moveTo>
                      <a:pt x="137519" y="0"/>
                    </a:moveTo>
                    <a:lnTo>
                      <a:pt x="96110" y="6151"/>
                    </a:lnTo>
                    <a:lnTo>
                      <a:pt x="61819" y="23556"/>
                    </a:lnTo>
                    <a:lnTo>
                      <a:pt x="26514" y="58404"/>
                    </a:lnTo>
                    <a:lnTo>
                      <a:pt x="5277" y="102841"/>
                    </a:lnTo>
                    <a:lnTo>
                      <a:pt x="0" y="140019"/>
                    </a:lnTo>
                    <a:lnTo>
                      <a:pt x="466" y="152807"/>
                    </a:lnTo>
                    <a:lnTo>
                      <a:pt x="2106" y="165688"/>
                    </a:lnTo>
                    <a:lnTo>
                      <a:pt x="4957" y="178597"/>
                    </a:lnTo>
                    <a:lnTo>
                      <a:pt x="286327" y="171294"/>
                    </a:lnTo>
                    <a:lnTo>
                      <a:pt x="288107" y="160257"/>
                    </a:lnTo>
                    <a:lnTo>
                      <a:pt x="288942" y="148855"/>
                    </a:lnTo>
                    <a:lnTo>
                      <a:pt x="288763" y="136905"/>
                    </a:lnTo>
                    <a:lnTo>
                      <a:pt x="281450" y="95975"/>
                    </a:lnTo>
                    <a:lnTo>
                      <a:pt x="257978" y="53319"/>
                    </a:lnTo>
                    <a:lnTo>
                      <a:pt x="221981" y="21767"/>
                    </a:lnTo>
                    <a:lnTo>
                      <a:pt x="176342" y="3556"/>
                    </a:lnTo>
                    <a:lnTo>
                      <a:pt x="137519" y="0"/>
                    </a:lnTo>
                    <a:close/>
                  </a:path>
                </a:pathLst>
              </a:custGeom>
              <a:solidFill>
                <a:srgbClr val="40404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3" name="object 50">
                <a:extLst>
                  <a:ext uri="{FF2B5EF4-FFF2-40B4-BE49-F238E27FC236}">
                    <a16:creationId xmlns:a16="http://schemas.microsoft.com/office/drawing/2014/main" id="{B45D6F12-9AFA-4C18-9E6B-53CC5676E74D}"/>
                  </a:ext>
                </a:extLst>
              </p:cNvPr>
              <p:cNvSpPr/>
              <p:nvPr/>
            </p:nvSpPr>
            <p:spPr>
              <a:xfrm>
                <a:off x="4346271" y="1231656"/>
                <a:ext cx="207010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207010" h="206375">
                    <a:moveTo>
                      <a:pt x="96108" y="0"/>
                    </a:moveTo>
                    <a:lnTo>
                      <a:pt x="55309" y="11629"/>
                    </a:lnTo>
                    <a:lnTo>
                      <a:pt x="23353" y="37652"/>
                    </a:lnTo>
                    <a:lnTo>
                      <a:pt x="4016" y="74316"/>
                    </a:lnTo>
                    <a:lnTo>
                      <a:pt x="0" y="102817"/>
                    </a:lnTo>
                    <a:lnTo>
                      <a:pt x="615" y="114095"/>
                    </a:lnTo>
                    <a:lnTo>
                      <a:pt x="13370" y="153199"/>
                    </a:lnTo>
                    <a:lnTo>
                      <a:pt x="40318" y="183683"/>
                    </a:lnTo>
                    <a:lnTo>
                      <a:pt x="78403" y="202039"/>
                    </a:lnTo>
                    <a:lnTo>
                      <a:pt x="108472" y="205807"/>
                    </a:lnTo>
                    <a:lnTo>
                      <a:pt x="121998" y="204306"/>
                    </a:lnTo>
                    <a:lnTo>
                      <a:pt x="158606" y="189731"/>
                    </a:lnTo>
                    <a:lnTo>
                      <a:pt x="186815" y="161509"/>
                    </a:lnTo>
                    <a:lnTo>
                      <a:pt x="203479" y="121519"/>
                    </a:lnTo>
                    <a:lnTo>
                      <a:pt x="206619" y="89250"/>
                    </a:lnTo>
                    <a:lnTo>
                      <a:pt x="203874" y="75778"/>
                    </a:lnTo>
                    <a:lnTo>
                      <a:pt x="185507" y="40044"/>
                    </a:lnTo>
                    <a:lnTo>
                      <a:pt x="153997" y="13955"/>
                    </a:lnTo>
                    <a:lnTo>
                      <a:pt x="111988" y="882"/>
                    </a:lnTo>
                    <a:lnTo>
                      <a:pt x="96108" y="0"/>
                    </a:lnTo>
                    <a:close/>
                  </a:path>
                </a:pathLst>
              </a:custGeom>
              <a:solidFill>
                <a:srgbClr val="40404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4" name="object 51">
                <a:extLst>
                  <a:ext uri="{FF2B5EF4-FFF2-40B4-BE49-F238E27FC236}">
                    <a16:creationId xmlns:a16="http://schemas.microsoft.com/office/drawing/2014/main" id="{1A032A9A-DFCB-40F7-A9E3-62010174C1AD}"/>
                  </a:ext>
                </a:extLst>
              </p:cNvPr>
              <p:cNvSpPr/>
              <p:nvPr/>
            </p:nvSpPr>
            <p:spPr>
              <a:xfrm>
                <a:off x="4346271" y="1231656"/>
                <a:ext cx="207010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207010" h="206375">
                    <a:moveTo>
                      <a:pt x="0" y="102818"/>
                    </a:moveTo>
                    <a:lnTo>
                      <a:pt x="8826" y="61144"/>
                    </a:lnTo>
                    <a:lnTo>
                      <a:pt x="32789" y="27610"/>
                    </a:lnTo>
                    <a:lnTo>
                      <a:pt x="68112" y="5968"/>
                    </a:lnTo>
                    <a:lnTo>
                      <a:pt x="96107" y="0"/>
                    </a:lnTo>
                    <a:lnTo>
                      <a:pt x="111987" y="882"/>
                    </a:lnTo>
                    <a:lnTo>
                      <a:pt x="153997" y="13955"/>
                    </a:lnTo>
                    <a:lnTo>
                      <a:pt x="185507" y="40044"/>
                    </a:lnTo>
                    <a:lnTo>
                      <a:pt x="203874" y="75777"/>
                    </a:lnTo>
                    <a:lnTo>
                      <a:pt x="206620" y="89249"/>
                    </a:lnTo>
                    <a:lnTo>
                      <a:pt x="205924" y="105898"/>
                    </a:lnTo>
                    <a:lnTo>
                      <a:pt x="193809" y="149393"/>
                    </a:lnTo>
                    <a:lnTo>
                      <a:pt x="169099" y="181747"/>
                    </a:lnTo>
                    <a:lnTo>
                      <a:pt x="134942" y="201081"/>
                    </a:lnTo>
                    <a:lnTo>
                      <a:pt x="108474" y="205808"/>
                    </a:lnTo>
                    <a:lnTo>
                      <a:pt x="93047" y="204857"/>
                    </a:lnTo>
                    <a:lnTo>
                      <a:pt x="51927" y="191323"/>
                    </a:lnTo>
                    <a:lnTo>
                      <a:pt x="20927" y="164492"/>
                    </a:lnTo>
                    <a:lnTo>
                      <a:pt x="3101" y="127873"/>
                    </a:lnTo>
                    <a:lnTo>
                      <a:pt x="0" y="102818"/>
                    </a:lnTo>
                    <a:close/>
                  </a:path>
                </a:pathLst>
              </a:custGeom>
              <a:ln w="3810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5" name="object 52">
                <a:extLst>
                  <a:ext uri="{FF2B5EF4-FFF2-40B4-BE49-F238E27FC236}">
                    <a16:creationId xmlns:a16="http://schemas.microsoft.com/office/drawing/2014/main" id="{1FA686EB-F1A0-484C-BBC8-2694C091CA1C}"/>
                  </a:ext>
                </a:extLst>
              </p:cNvPr>
              <p:cNvSpPr/>
              <p:nvPr/>
            </p:nvSpPr>
            <p:spPr>
              <a:xfrm>
                <a:off x="4449791" y="1579120"/>
                <a:ext cx="635" cy="33464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34644">
                    <a:moveTo>
                      <a:pt x="0" y="0"/>
                    </a:moveTo>
                    <a:lnTo>
                      <a:pt x="288" y="334261"/>
                    </a:lnTo>
                  </a:path>
                </a:pathLst>
              </a:custGeom>
              <a:ln w="15875">
                <a:solidFill>
                  <a:srgbClr val="00AEE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6" name="object 53">
                <a:extLst>
                  <a:ext uri="{FF2B5EF4-FFF2-40B4-BE49-F238E27FC236}">
                    <a16:creationId xmlns:a16="http://schemas.microsoft.com/office/drawing/2014/main" id="{DFF5679A-EEFC-4F1B-ADE4-1D891131433C}"/>
                  </a:ext>
                </a:extLst>
              </p:cNvPr>
              <p:cNvSpPr/>
              <p:nvPr/>
            </p:nvSpPr>
            <p:spPr>
              <a:xfrm>
                <a:off x="4426163" y="2769870"/>
                <a:ext cx="635" cy="29273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92735">
                    <a:moveTo>
                      <a:pt x="0" y="0"/>
                    </a:moveTo>
                    <a:lnTo>
                      <a:pt x="288" y="292608"/>
                    </a:lnTo>
                  </a:path>
                </a:pathLst>
              </a:custGeom>
              <a:ln w="19050">
                <a:solidFill>
                  <a:srgbClr val="00AEE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7" name="object 54">
                <a:extLst>
                  <a:ext uri="{FF2B5EF4-FFF2-40B4-BE49-F238E27FC236}">
                    <a16:creationId xmlns:a16="http://schemas.microsoft.com/office/drawing/2014/main" id="{BAD58951-EFC0-46DD-A5A9-79ACEE892DB5}"/>
                  </a:ext>
                </a:extLst>
              </p:cNvPr>
              <p:cNvSpPr/>
              <p:nvPr/>
            </p:nvSpPr>
            <p:spPr>
              <a:xfrm>
                <a:off x="4815821" y="1393801"/>
                <a:ext cx="289560" cy="179070"/>
              </a:xfrm>
              <a:custGeom>
                <a:avLst/>
                <a:gdLst/>
                <a:ahLst/>
                <a:cxnLst/>
                <a:rect l="l" t="t" r="r" b="b"/>
                <a:pathLst>
                  <a:path w="289560" h="179069">
                    <a:moveTo>
                      <a:pt x="137520" y="0"/>
                    </a:moveTo>
                    <a:lnTo>
                      <a:pt x="96111" y="6151"/>
                    </a:lnTo>
                    <a:lnTo>
                      <a:pt x="61819" y="23556"/>
                    </a:lnTo>
                    <a:lnTo>
                      <a:pt x="26514" y="58405"/>
                    </a:lnTo>
                    <a:lnTo>
                      <a:pt x="5277" y="102841"/>
                    </a:lnTo>
                    <a:lnTo>
                      <a:pt x="0" y="140019"/>
                    </a:lnTo>
                    <a:lnTo>
                      <a:pt x="466" y="152807"/>
                    </a:lnTo>
                    <a:lnTo>
                      <a:pt x="2106" y="165688"/>
                    </a:lnTo>
                    <a:lnTo>
                      <a:pt x="4957" y="178597"/>
                    </a:lnTo>
                    <a:lnTo>
                      <a:pt x="286327" y="171293"/>
                    </a:lnTo>
                    <a:lnTo>
                      <a:pt x="288107" y="160257"/>
                    </a:lnTo>
                    <a:lnTo>
                      <a:pt x="288942" y="148854"/>
                    </a:lnTo>
                    <a:lnTo>
                      <a:pt x="288763" y="136905"/>
                    </a:lnTo>
                    <a:lnTo>
                      <a:pt x="281451" y="95973"/>
                    </a:lnTo>
                    <a:lnTo>
                      <a:pt x="257979" y="53318"/>
                    </a:lnTo>
                    <a:lnTo>
                      <a:pt x="221982" y="21766"/>
                    </a:lnTo>
                    <a:lnTo>
                      <a:pt x="176343" y="3556"/>
                    </a:lnTo>
                    <a:lnTo>
                      <a:pt x="137520" y="0"/>
                    </a:lnTo>
                    <a:close/>
                  </a:path>
                </a:pathLst>
              </a:custGeom>
              <a:solidFill>
                <a:srgbClr val="40404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8" name="object 55">
                <a:extLst>
                  <a:ext uri="{FF2B5EF4-FFF2-40B4-BE49-F238E27FC236}">
                    <a16:creationId xmlns:a16="http://schemas.microsoft.com/office/drawing/2014/main" id="{80AF4670-7D75-4A9E-817A-D5F2F70F4330}"/>
                  </a:ext>
                </a:extLst>
              </p:cNvPr>
              <p:cNvSpPr/>
              <p:nvPr/>
            </p:nvSpPr>
            <p:spPr>
              <a:xfrm>
                <a:off x="4857649" y="1222644"/>
                <a:ext cx="207010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207010" h="206375">
                    <a:moveTo>
                      <a:pt x="96107" y="0"/>
                    </a:moveTo>
                    <a:lnTo>
                      <a:pt x="55308" y="11630"/>
                    </a:lnTo>
                    <a:lnTo>
                      <a:pt x="23352" y="37652"/>
                    </a:lnTo>
                    <a:lnTo>
                      <a:pt x="4016" y="74316"/>
                    </a:lnTo>
                    <a:lnTo>
                      <a:pt x="0" y="102818"/>
                    </a:lnTo>
                    <a:lnTo>
                      <a:pt x="615" y="114099"/>
                    </a:lnTo>
                    <a:lnTo>
                      <a:pt x="13371" y="153201"/>
                    </a:lnTo>
                    <a:lnTo>
                      <a:pt x="40319" y="183685"/>
                    </a:lnTo>
                    <a:lnTo>
                      <a:pt x="78405" y="202041"/>
                    </a:lnTo>
                    <a:lnTo>
                      <a:pt x="108476" y="205808"/>
                    </a:lnTo>
                    <a:lnTo>
                      <a:pt x="122001" y="204307"/>
                    </a:lnTo>
                    <a:lnTo>
                      <a:pt x="158609" y="189731"/>
                    </a:lnTo>
                    <a:lnTo>
                      <a:pt x="186817" y="161508"/>
                    </a:lnTo>
                    <a:lnTo>
                      <a:pt x="203480" y="121518"/>
                    </a:lnTo>
                    <a:lnTo>
                      <a:pt x="206620" y="89249"/>
                    </a:lnTo>
                    <a:lnTo>
                      <a:pt x="203875" y="75777"/>
                    </a:lnTo>
                    <a:lnTo>
                      <a:pt x="185507" y="40043"/>
                    </a:lnTo>
                    <a:lnTo>
                      <a:pt x="153996" y="13955"/>
                    </a:lnTo>
                    <a:lnTo>
                      <a:pt x="111987" y="882"/>
                    </a:lnTo>
                    <a:lnTo>
                      <a:pt x="96107" y="0"/>
                    </a:lnTo>
                    <a:close/>
                  </a:path>
                </a:pathLst>
              </a:custGeom>
              <a:solidFill>
                <a:srgbClr val="40404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9" name="object 56">
                <a:extLst>
                  <a:ext uri="{FF2B5EF4-FFF2-40B4-BE49-F238E27FC236}">
                    <a16:creationId xmlns:a16="http://schemas.microsoft.com/office/drawing/2014/main" id="{1A72955E-FAA2-4DC3-95EA-11E740D9EA9D}"/>
                  </a:ext>
                </a:extLst>
              </p:cNvPr>
              <p:cNvSpPr/>
              <p:nvPr/>
            </p:nvSpPr>
            <p:spPr>
              <a:xfrm>
                <a:off x="4857649" y="1222644"/>
                <a:ext cx="207010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207010" h="206375">
                    <a:moveTo>
                      <a:pt x="0" y="102818"/>
                    </a:moveTo>
                    <a:lnTo>
                      <a:pt x="8826" y="61144"/>
                    </a:lnTo>
                    <a:lnTo>
                      <a:pt x="32789" y="27610"/>
                    </a:lnTo>
                    <a:lnTo>
                      <a:pt x="68112" y="5968"/>
                    </a:lnTo>
                    <a:lnTo>
                      <a:pt x="96107" y="0"/>
                    </a:lnTo>
                    <a:lnTo>
                      <a:pt x="111987" y="882"/>
                    </a:lnTo>
                    <a:lnTo>
                      <a:pt x="153997" y="13955"/>
                    </a:lnTo>
                    <a:lnTo>
                      <a:pt x="185507" y="40044"/>
                    </a:lnTo>
                    <a:lnTo>
                      <a:pt x="203874" y="75777"/>
                    </a:lnTo>
                    <a:lnTo>
                      <a:pt x="206620" y="89249"/>
                    </a:lnTo>
                    <a:lnTo>
                      <a:pt x="205924" y="105898"/>
                    </a:lnTo>
                    <a:lnTo>
                      <a:pt x="193809" y="149393"/>
                    </a:lnTo>
                    <a:lnTo>
                      <a:pt x="169099" y="181747"/>
                    </a:lnTo>
                    <a:lnTo>
                      <a:pt x="134942" y="201081"/>
                    </a:lnTo>
                    <a:lnTo>
                      <a:pt x="108474" y="205808"/>
                    </a:lnTo>
                    <a:lnTo>
                      <a:pt x="93047" y="204857"/>
                    </a:lnTo>
                    <a:lnTo>
                      <a:pt x="51927" y="191323"/>
                    </a:lnTo>
                    <a:lnTo>
                      <a:pt x="20927" y="164492"/>
                    </a:lnTo>
                    <a:lnTo>
                      <a:pt x="3101" y="127873"/>
                    </a:lnTo>
                    <a:lnTo>
                      <a:pt x="0" y="102818"/>
                    </a:lnTo>
                    <a:close/>
                  </a:path>
                </a:pathLst>
              </a:custGeom>
              <a:ln w="3810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0" name="object 57">
                <a:extLst>
                  <a:ext uri="{FF2B5EF4-FFF2-40B4-BE49-F238E27FC236}">
                    <a16:creationId xmlns:a16="http://schemas.microsoft.com/office/drawing/2014/main" id="{7AB83902-3E51-4834-BEB2-C91F8BB7C20F}"/>
                  </a:ext>
                </a:extLst>
              </p:cNvPr>
              <p:cNvSpPr/>
              <p:nvPr/>
            </p:nvSpPr>
            <p:spPr>
              <a:xfrm>
                <a:off x="4961171" y="1570109"/>
                <a:ext cx="635" cy="34036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40360">
                    <a:moveTo>
                      <a:pt x="0" y="0"/>
                    </a:moveTo>
                    <a:lnTo>
                      <a:pt x="288" y="339861"/>
                    </a:lnTo>
                  </a:path>
                </a:pathLst>
              </a:custGeom>
              <a:ln w="15875">
                <a:solidFill>
                  <a:srgbClr val="00AEE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1" name="object 58">
                <a:extLst>
                  <a:ext uri="{FF2B5EF4-FFF2-40B4-BE49-F238E27FC236}">
                    <a16:creationId xmlns:a16="http://schemas.microsoft.com/office/drawing/2014/main" id="{3CBC9D87-0817-4346-9B3C-F0CBD4E78AAC}"/>
                  </a:ext>
                </a:extLst>
              </p:cNvPr>
              <p:cNvSpPr/>
              <p:nvPr/>
            </p:nvSpPr>
            <p:spPr>
              <a:xfrm>
                <a:off x="3739053" y="1393801"/>
                <a:ext cx="289560" cy="179070"/>
              </a:xfrm>
              <a:custGeom>
                <a:avLst/>
                <a:gdLst/>
                <a:ahLst/>
                <a:cxnLst/>
                <a:rect l="l" t="t" r="r" b="b"/>
                <a:pathLst>
                  <a:path w="289560" h="179069">
                    <a:moveTo>
                      <a:pt x="137519" y="0"/>
                    </a:moveTo>
                    <a:lnTo>
                      <a:pt x="96109" y="6152"/>
                    </a:lnTo>
                    <a:lnTo>
                      <a:pt x="61818" y="23556"/>
                    </a:lnTo>
                    <a:lnTo>
                      <a:pt x="26514" y="58405"/>
                    </a:lnTo>
                    <a:lnTo>
                      <a:pt x="5276" y="102841"/>
                    </a:lnTo>
                    <a:lnTo>
                      <a:pt x="0" y="140019"/>
                    </a:lnTo>
                    <a:lnTo>
                      <a:pt x="466" y="152807"/>
                    </a:lnTo>
                    <a:lnTo>
                      <a:pt x="2106" y="165688"/>
                    </a:lnTo>
                    <a:lnTo>
                      <a:pt x="4958" y="178597"/>
                    </a:lnTo>
                    <a:lnTo>
                      <a:pt x="286327" y="171292"/>
                    </a:lnTo>
                    <a:lnTo>
                      <a:pt x="288107" y="160256"/>
                    </a:lnTo>
                    <a:lnTo>
                      <a:pt x="288942" y="148854"/>
                    </a:lnTo>
                    <a:lnTo>
                      <a:pt x="288763" y="136904"/>
                    </a:lnTo>
                    <a:lnTo>
                      <a:pt x="281450" y="95973"/>
                    </a:lnTo>
                    <a:lnTo>
                      <a:pt x="257978" y="53318"/>
                    </a:lnTo>
                    <a:lnTo>
                      <a:pt x="221981" y="21766"/>
                    </a:lnTo>
                    <a:lnTo>
                      <a:pt x="176342" y="3555"/>
                    </a:lnTo>
                    <a:lnTo>
                      <a:pt x="137519" y="0"/>
                    </a:lnTo>
                    <a:close/>
                  </a:path>
                </a:pathLst>
              </a:custGeom>
              <a:solidFill>
                <a:srgbClr val="40404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2" name="object 59">
                <a:extLst>
                  <a:ext uri="{FF2B5EF4-FFF2-40B4-BE49-F238E27FC236}">
                    <a16:creationId xmlns:a16="http://schemas.microsoft.com/office/drawing/2014/main" id="{0C31B1DA-44B3-4509-9133-DA81ED752D1B}"/>
                  </a:ext>
                </a:extLst>
              </p:cNvPr>
              <p:cNvSpPr/>
              <p:nvPr/>
            </p:nvSpPr>
            <p:spPr>
              <a:xfrm>
                <a:off x="3780881" y="1222644"/>
                <a:ext cx="207010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207010" h="206375">
                    <a:moveTo>
                      <a:pt x="96107" y="0"/>
                    </a:moveTo>
                    <a:lnTo>
                      <a:pt x="55308" y="11630"/>
                    </a:lnTo>
                    <a:lnTo>
                      <a:pt x="23352" y="37652"/>
                    </a:lnTo>
                    <a:lnTo>
                      <a:pt x="4016" y="74316"/>
                    </a:lnTo>
                    <a:lnTo>
                      <a:pt x="0" y="102818"/>
                    </a:lnTo>
                    <a:lnTo>
                      <a:pt x="615" y="114099"/>
                    </a:lnTo>
                    <a:lnTo>
                      <a:pt x="13371" y="153201"/>
                    </a:lnTo>
                    <a:lnTo>
                      <a:pt x="40319" y="183685"/>
                    </a:lnTo>
                    <a:lnTo>
                      <a:pt x="78405" y="202041"/>
                    </a:lnTo>
                    <a:lnTo>
                      <a:pt x="108476" y="205808"/>
                    </a:lnTo>
                    <a:lnTo>
                      <a:pt x="122001" y="204307"/>
                    </a:lnTo>
                    <a:lnTo>
                      <a:pt x="158609" y="189731"/>
                    </a:lnTo>
                    <a:lnTo>
                      <a:pt x="186817" y="161508"/>
                    </a:lnTo>
                    <a:lnTo>
                      <a:pt x="203480" y="121518"/>
                    </a:lnTo>
                    <a:lnTo>
                      <a:pt x="206620" y="89249"/>
                    </a:lnTo>
                    <a:lnTo>
                      <a:pt x="203875" y="75777"/>
                    </a:lnTo>
                    <a:lnTo>
                      <a:pt x="185507" y="40043"/>
                    </a:lnTo>
                    <a:lnTo>
                      <a:pt x="153996" y="13955"/>
                    </a:lnTo>
                    <a:lnTo>
                      <a:pt x="111987" y="882"/>
                    </a:lnTo>
                    <a:lnTo>
                      <a:pt x="96107" y="0"/>
                    </a:lnTo>
                    <a:close/>
                  </a:path>
                </a:pathLst>
              </a:custGeom>
              <a:solidFill>
                <a:srgbClr val="40404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3" name="object 60">
                <a:extLst>
                  <a:ext uri="{FF2B5EF4-FFF2-40B4-BE49-F238E27FC236}">
                    <a16:creationId xmlns:a16="http://schemas.microsoft.com/office/drawing/2014/main" id="{E5F7E634-FFEC-4718-981E-AF52DC986B1B}"/>
                  </a:ext>
                </a:extLst>
              </p:cNvPr>
              <p:cNvSpPr/>
              <p:nvPr/>
            </p:nvSpPr>
            <p:spPr>
              <a:xfrm>
                <a:off x="3780881" y="1222644"/>
                <a:ext cx="207010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207010" h="206375">
                    <a:moveTo>
                      <a:pt x="0" y="102818"/>
                    </a:moveTo>
                    <a:lnTo>
                      <a:pt x="8826" y="61144"/>
                    </a:lnTo>
                    <a:lnTo>
                      <a:pt x="32789" y="27610"/>
                    </a:lnTo>
                    <a:lnTo>
                      <a:pt x="68112" y="5968"/>
                    </a:lnTo>
                    <a:lnTo>
                      <a:pt x="96107" y="0"/>
                    </a:lnTo>
                    <a:lnTo>
                      <a:pt x="111987" y="882"/>
                    </a:lnTo>
                    <a:lnTo>
                      <a:pt x="153997" y="13955"/>
                    </a:lnTo>
                    <a:lnTo>
                      <a:pt x="185507" y="40044"/>
                    </a:lnTo>
                    <a:lnTo>
                      <a:pt x="203874" y="75777"/>
                    </a:lnTo>
                    <a:lnTo>
                      <a:pt x="206620" y="89249"/>
                    </a:lnTo>
                    <a:lnTo>
                      <a:pt x="205924" y="105898"/>
                    </a:lnTo>
                    <a:lnTo>
                      <a:pt x="193809" y="149393"/>
                    </a:lnTo>
                    <a:lnTo>
                      <a:pt x="169099" y="181747"/>
                    </a:lnTo>
                    <a:lnTo>
                      <a:pt x="134942" y="201081"/>
                    </a:lnTo>
                    <a:lnTo>
                      <a:pt x="108474" y="205808"/>
                    </a:lnTo>
                    <a:lnTo>
                      <a:pt x="93047" y="204857"/>
                    </a:lnTo>
                    <a:lnTo>
                      <a:pt x="51927" y="191323"/>
                    </a:lnTo>
                    <a:lnTo>
                      <a:pt x="20927" y="164492"/>
                    </a:lnTo>
                    <a:lnTo>
                      <a:pt x="3101" y="127873"/>
                    </a:lnTo>
                    <a:lnTo>
                      <a:pt x="0" y="102818"/>
                    </a:lnTo>
                    <a:close/>
                  </a:path>
                </a:pathLst>
              </a:custGeom>
              <a:ln w="3810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4" name="object 61">
                <a:extLst>
                  <a:ext uri="{FF2B5EF4-FFF2-40B4-BE49-F238E27FC236}">
                    <a16:creationId xmlns:a16="http://schemas.microsoft.com/office/drawing/2014/main" id="{89FF2946-74D0-4C2B-82D3-CA30191BA4C3}"/>
                  </a:ext>
                </a:extLst>
              </p:cNvPr>
              <p:cNvSpPr/>
              <p:nvPr/>
            </p:nvSpPr>
            <p:spPr>
              <a:xfrm>
                <a:off x="3884402" y="1570109"/>
                <a:ext cx="635" cy="34036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40360">
                    <a:moveTo>
                      <a:pt x="0" y="0"/>
                    </a:moveTo>
                    <a:lnTo>
                      <a:pt x="288" y="339861"/>
                    </a:lnTo>
                  </a:path>
                </a:pathLst>
              </a:custGeom>
              <a:ln w="15875">
                <a:solidFill>
                  <a:srgbClr val="00AEE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79F6B5C-2F62-440A-AEBD-32AFF660150D}"/>
                </a:ext>
              </a:extLst>
            </p:cNvPr>
            <p:cNvSpPr/>
            <p:nvPr/>
          </p:nvSpPr>
          <p:spPr>
            <a:xfrm>
              <a:off x="5698190" y="5047863"/>
              <a:ext cx="3229107" cy="296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5080">
                <a:lnSpc>
                  <a:spcPct val="101000"/>
                </a:lnSpc>
                <a:spcBef>
                  <a:spcPts val="575"/>
                </a:spcBef>
              </a:pPr>
              <a:r>
                <a:rPr lang="en-US" sz="1400" b="1" spc="-10" dirty="0">
                  <a:solidFill>
                    <a:srgbClr val="404040"/>
                  </a:solidFill>
                  <a:latin typeface="Arial"/>
                  <a:cs typeface="Arial"/>
                </a:rPr>
                <a:t>Specific / differentiated features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34A315D-BD9A-4530-894E-01E47C8D4361}"/>
                </a:ext>
              </a:extLst>
            </p:cNvPr>
            <p:cNvSpPr/>
            <p:nvPr/>
          </p:nvSpPr>
          <p:spPr>
            <a:xfrm>
              <a:off x="5698190" y="5699950"/>
              <a:ext cx="3229107" cy="296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5080">
                <a:lnSpc>
                  <a:spcPct val="101000"/>
                </a:lnSpc>
                <a:spcBef>
                  <a:spcPts val="575"/>
                </a:spcBef>
              </a:pPr>
              <a:r>
                <a:rPr lang="en-US" sz="1400" b="1" spc="-10" dirty="0">
                  <a:solidFill>
                    <a:srgbClr val="404040"/>
                  </a:solidFill>
                  <a:latin typeface="Arial"/>
                  <a:cs typeface="Arial"/>
                </a:rPr>
                <a:t>Specific / differentiated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934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FBC0E-A008-47A0-B06C-EDC0C3EE3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Interoperability in IoT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7DAF40-5648-4FA2-BE3E-B51A7AC52FD8}"/>
              </a:ext>
            </a:extLst>
          </p:cNvPr>
          <p:cNvSpPr/>
          <p:nvPr/>
        </p:nvSpPr>
        <p:spPr>
          <a:xfrm>
            <a:off x="762000" y="2485936"/>
            <a:ext cx="10795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lang="en-US" sz="2800" b="1" dirty="0"/>
              <a:t>Interoperability</a:t>
            </a:r>
            <a:r>
              <a:rPr lang="en-US" sz="2800" dirty="0"/>
              <a:t> is critical to maximizing the value of Internet of Things. On average 40% of the total value that can be unlocked requires different IoT systems to work together.</a:t>
            </a: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9C86F8A4-EAEB-45A4-9652-D94F23F5357C}"/>
              </a:ext>
            </a:extLst>
          </p:cNvPr>
          <p:cNvSpPr txBox="1"/>
          <p:nvPr/>
        </p:nvSpPr>
        <p:spPr>
          <a:xfrm>
            <a:off x="1828800" y="4272035"/>
            <a:ext cx="9245599" cy="1224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000" i="1" dirty="0">
                <a:latin typeface="Arial"/>
                <a:cs typeface="Arial"/>
              </a:rPr>
              <a:t>“</a:t>
            </a:r>
            <a:r>
              <a:rPr sz="2000" i="1" spc="-5" dirty="0">
                <a:latin typeface="Arial"/>
                <a:cs typeface="Arial"/>
              </a:rPr>
              <a:t>So</a:t>
            </a:r>
            <a:r>
              <a:rPr sz="2000" i="1" dirty="0">
                <a:latin typeface="Arial"/>
                <a:cs typeface="Arial"/>
              </a:rPr>
              <a:t>me</a:t>
            </a:r>
            <a:r>
              <a:rPr sz="2000" i="1" spc="-5" dirty="0">
                <a:latin typeface="Arial"/>
                <a:cs typeface="Arial"/>
              </a:rPr>
              <a:t> of</a:t>
            </a:r>
            <a:r>
              <a:rPr sz="2000" i="1" spc="5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th</a:t>
            </a:r>
            <a:r>
              <a:rPr sz="2000" i="1" dirty="0">
                <a:latin typeface="Arial"/>
                <a:cs typeface="Arial"/>
              </a:rPr>
              <a:t>e</a:t>
            </a:r>
            <a:r>
              <a:rPr sz="2000" i="1" spc="-5" dirty="0">
                <a:latin typeface="Arial"/>
                <a:cs typeface="Arial"/>
              </a:rPr>
              <a:t> la</a:t>
            </a:r>
            <a:r>
              <a:rPr sz="2000" i="1" dirty="0">
                <a:latin typeface="Arial"/>
                <a:cs typeface="Arial"/>
              </a:rPr>
              <a:t>r</a:t>
            </a:r>
            <a:r>
              <a:rPr sz="2000" i="1" spc="-5" dirty="0">
                <a:latin typeface="Arial"/>
                <a:cs typeface="Arial"/>
              </a:rPr>
              <a:t>gest</a:t>
            </a:r>
            <a:r>
              <a:rPr sz="2000" i="1" spc="5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benefit</a:t>
            </a:r>
            <a:r>
              <a:rPr sz="2000" i="1" dirty="0">
                <a:latin typeface="Arial"/>
                <a:cs typeface="Arial"/>
              </a:rPr>
              <a:t>s </a:t>
            </a:r>
            <a:r>
              <a:rPr sz="2000" i="1" spc="-5" dirty="0">
                <a:latin typeface="Arial"/>
                <a:cs typeface="Arial"/>
              </a:rPr>
              <a:t>of</a:t>
            </a:r>
            <a:r>
              <a:rPr sz="2000" i="1" spc="5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inte</a:t>
            </a:r>
            <a:r>
              <a:rPr sz="2000" i="1" dirty="0">
                <a:latin typeface="Arial"/>
                <a:cs typeface="Arial"/>
              </a:rPr>
              <a:t>r</a:t>
            </a:r>
            <a:r>
              <a:rPr sz="2000" i="1" spc="-5" dirty="0">
                <a:latin typeface="Arial"/>
                <a:cs typeface="Arial"/>
              </a:rPr>
              <a:t>ope</a:t>
            </a:r>
            <a:r>
              <a:rPr sz="2000" i="1" dirty="0">
                <a:latin typeface="Arial"/>
                <a:cs typeface="Arial"/>
              </a:rPr>
              <a:t>r</a:t>
            </a:r>
            <a:r>
              <a:rPr sz="2000" i="1" spc="-5" dirty="0">
                <a:latin typeface="Arial"/>
                <a:cs typeface="Arial"/>
              </a:rPr>
              <a:t>abilit</a:t>
            </a:r>
            <a:r>
              <a:rPr sz="2000" i="1" dirty="0">
                <a:latin typeface="Arial"/>
                <a:cs typeface="Arial"/>
              </a:rPr>
              <a:t>y m</a:t>
            </a:r>
            <a:r>
              <a:rPr sz="2000" i="1" spc="-5" dirty="0">
                <a:latin typeface="Arial"/>
                <a:cs typeface="Arial"/>
              </a:rPr>
              <a:t>ight</a:t>
            </a:r>
            <a:r>
              <a:rPr sz="2000" i="1" spc="5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b</a:t>
            </a:r>
            <a:r>
              <a:rPr sz="2000" i="1" dirty="0">
                <a:latin typeface="Arial"/>
                <a:cs typeface="Arial"/>
              </a:rPr>
              <a:t>e</a:t>
            </a:r>
            <a:r>
              <a:rPr sz="2000" i="1" spc="-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r</a:t>
            </a:r>
            <a:r>
              <a:rPr sz="2000" i="1" spc="-5" dirty="0">
                <a:latin typeface="Arial"/>
                <a:cs typeface="Arial"/>
              </a:rPr>
              <a:t>eali</a:t>
            </a:r>
            <a:r>
              <a:rPr sz="2000" i="1" dirty="0">
                <a:latin typeface="Arial"/>
                <a:cs typeface="Arial"/>
              </a:rPr>
              <a:t>z</a:t>
            </a:r>
            <a:r>
              <a:rPr sz="2000" i="1" spc="-5" dirty="0">
                <a:latin typeface="Arial"/>
                <a:cs typeface="Arial"/>
              </a:rPr>
              <a:t>e</a:t>
            </a:r>
            <a:r>
              <a:rPr sz="2000" i="1" dirty="0">
                <a:latin typeface="Arial"/>
                <a:cs typeface="Arial"/>
              </a:rPr>
              <a:t>d</a:t>
            </a:r>
            <a:r>
              <a:rPr sz="2000" i="1" spc="-5" dirty="0">
                <a:latin typeface="Arial"/>
                <a:cs typeface="Arial"/>
              </a:rPr>
              <a:t> i</a:t>
            </a:r>
            <a:r>
              <a:rPr sz="2000" i="1" dirty="0">
                <a:latin typeface="Arial"/>
                <a:cs typeface="Arial"/>
              </a:rPr>
              <a:t>n</a:t>
            </a:r>
            <a:r>
              <a:rPr sz="2000" i="1" spc="-5" dirty="0">
                <a:latin typeface="Arial"/>
                <a:cs typeface="Arial"/>
              </a:rPr>
              <a:t> th</a:t>
            </a:r>
            <a:r>
              <a:rPr sz="2000" i="1" dirty="0">
                <a:latin typeface="Arial"/>
                <a:cs typeface="Arial"/>
              </a:rPr>
              <a:t>e</a:t>
            </a:r>
            <a:r>
              <a:rPr sz="2000" i="1" spc="-5" dirty="0">
                <a:latin typeface="Arial"/>
                <a:cs typeface="Arial"/>
              </a:rPr>
              <a:t> wo</a:t>
            </a:r>
            <a:r>
              <a:rPr sz="2000" i="1" dirty="0">
                <a:latin typeface="Arial"/>
                <a:cs typeface="Arial"/>
              </a:rPr>
              <a:t>rks</a:t>
            </a:r>
            <a:r>
              <a:rPr sz="2000" i="1" spc="-5" dirty="0">
                <a:latin typeface="Arial"/>
                <a:cs typeface="Arial"/>
              </a:rPr>
              <a:t>ite</a:t>
            </a:r>
            <a:r>
              <a:rPr sz="2000" i="1" dirty="0">
                <a:latin typeface="Arial"/>
                <a:cs typeface="Arial"/>
              </a:rPr>
              <a:t>s s</a:t>
            </a:r>
            <a:r>
              <a:rPr sz="2000" i="1" spc="-5" dirty="0">
                <a:latin typeface="Arial"/>
                <a:cs typeface="Arial"/>
              </a:rPr>
              <a:t>etting,</a:t>
            </a:r>
            <a:r>
              <a:rPr sz="2000" i="1" spc="5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whe</a:t>
            </a:r>
            <a:r>
              <a:rPr sz="2000" i="1" dirty="0">
                <a:latin typeface="Arial"/>
                <a:cs typeface="Arial"/>
              </a:rPr>
              <a:t>re</a:t>
            </a:r>
            <a:r>
              <a:rPr sz="2000" i="1" spc="-5" dirty="0">
                <a:latin typeface="Arial"/>
                <a:cs typeface="Arial"/>
              </a:rPr>
              <a:t> t</a:t>
            </a:r>
            <a:r>
              <a:rPr sz="2000" i="1" spc="-15" dirty="0">
                <a:latin typeface="Arial"/>
                <a:cs typeface="Arial"/>
              </a:rPr>
              <a:t>h</a:t>
            </a:r>
            <a:r>
              <a:rPr sz="2000" i="1" dirty="0">
                <a:latin typeface="Arial"/>
                <a:cs typeface="Arial"/>
              </a:rPr>
              <a:t>e </a:t>
            </a:r>
            <a:r>
              <a:rPr sz="2000" i="1" spc="-5" dirty="0">
                <a:latin typeface="Arial"/>
                <a:cs typeface="Arial"/>
              </a:rPr>
              <a:t>pe</a:t>
            </a:r>
            <a:r>
              <a:rPr sz="2000" i="1" dirty="0">
                <a:latin typeface="Arial"/>
                <a:cs typeface="Arial"/>
              </a:rPr>
              <a:t>rc</a:t>
            </a:r>
            <a:r>
              <a:rPr sz="2000" i="1" spc="-5" dirty="0">
                <a:latin typeface="Arial"/>
                <a:cs typeface="Arial"/>
              </a:rPr>
              <a:t>entag</a:t>
            </a:r>
            <a:r>
              <a:rPr sz="2000" i="1" dirty="0">
                <a:latin typeface="Arial"/>
                <a:cs typeface="Arial"/>
              </a:rPr>
              <a:t>e</a:t>
            </a:r>
            <a:r>
              <a:rPr sz="2000" i="1" spc="-5" dirty="0">
                <a:latin typeface="Arial"/>
                <a:cs typeface="Arial"/>
              </a:rPr>
              <a:t> of</a:t>
            </a:r>
            <a:r>
              <a:rPr sz="2000" i="1" spc="5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tota</a:t>
            </a:r>
            <a:r>
              <a:rPr sz="2000" i="1" dirty="0">
                <a:latin typeface="Arial"/>
                <a:cs typeface="Arial"/>
              </a:rPr>
              <a:t>l</a:t>
            </a:r>
            <a:r>
              <a:rPr sz="2000" i="1" spc="-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v</a:t>
            </a:r>
            <a:r>
              <a:rPr sz="2000" i="1" spc="-5" dirty="0">
                <a:latin typeface="Arial"/>
                <a:cs typeface="Arial"/>
              </a:rPr>
              <a:t>alu</a:t>
            </a:r>
            <a:r>
              <a:rPr sz="2000" i="1" dirty="0">
                <a:latin typeface="Arial"/>
                <a:cs typeface="Arial"/>
              </a:rPr>
              <a:t>e</a:t>
            </a:r>
            <a:r>
              <a:rPr sz="2000" i="1" spc="-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r</a:t>
            </a:r>
            <a:r>
              <a:rPr sz="2000" i="1" spc="-5" dirty="0">
                <a:latin typeface="Arial"/>
                <a:cs typeface="Arial"/>
              </a:rPr>
              <a:t>equi</a:t>
            </a:r>
            <a:r>
              <a:rPr sz="2000" i="1" dirty="0">
                <a:latin typeface="Arial"/>
                <a:cs typeface="Arial"/>
              </a:rPr>
              <a:t>r</a:t>
            </a:r>
            <a:r>
              <a:rPr sz="2000" i="1" spc="-5" dirty="0">
                <a:latin typeface="Arial"/>
                <a:cs typeface="Arial"/>
              </a:rPr>
              <a:t>in</a:t>
            </a:r>
            <a:r>
              <a:rPr sz="2000" i="1" dirty="0">
                <a:latin typeface="Arial"/>
                <a:cs typeface="Arial"/>
              </a:rPr>
              <a:t>g</a:t>
            </a:r>
            <a:r>
              <a:rPr sz="2000" i="1" spc="-5" dirty="0">
                <a:latin typeface="Arial"/>
                <a:cs typeface="Arial"/>
              </a:rPr>
              <a:t> </a:t>
            </a:r>
            <a:r>
              <a:rPr sz="2000" b="1" i="1" spc="-5" dirty="0">
                <a:highlight>
                  <a:srgbClr val="FFFF00"/>
                </a:highlight>
                <a:latin typeface="Arial"/>
                <a:cs typeface="Arial"/>
              </a:rPr>
              <a:t>inter</a:t>
            </a:r>
            <a:r>
              <a:rPr sz="2000" b="1" i="1" spc="-10" dirty="0">
                <a:highlight>
                  <a:srgbClr val="FFFF00"/>
                </a:highlight>
                <a:latin typeface="Arial"/>
                <a:cs typeface="Arial"/>
              </a:rPr>
              <a:t>op</a:t>
            </a:r>
            <a:r>
              <a:rPr sz="2000" b="1" i="1" spc="-15" dirty="0">
                <a:highlight>
                  <a:srgbClr val="FFFF00"/>
                </a:highlight>
                <a:latin typeface="Arial"/>
                <a:cs typeface="Arial"/>
              </a:rPr>
              <a:t>e</a:t>
            </a:r>
            <a:r>
              <a:rPr sz="2000" b="1" i="1" spc="-5" dirty="0">
                <a:highlight>
                  <a:srgbClr val="FFFF00"/>
                </a:highlight>
                <a:latin typeface="Arial"/>
                <a:cs typeface="Arial"/>
              </a:rPr>
              <a:t>rabilit</a:t>
            </a:r>
            <a:r>
              <a:rPr sz="2000" b="1" i="1" dirty="0">
                <a:highlight>
                  <a:srgbClr val="FFFF00"/>
                </a:highlight>
                <a:latin typeface="Arial"/>
                <a:cs typeface="Arial"/>
              </a:rPr>
              <a:t>y</a:t>
            </a:r>
            <a:r>
              <a:rPr sz="2000" b="1" i="1" spc="-5" dirty="0">
                <a:highlight>
                  <a:srgbClr val="FFFF00"/>
                </a:highlight>
                <a:latin typeface="Arial"/>
                <a:cs typeface="Arial"/>
              </a:rPr>
              <a:t> a</a:t>
            </a:r>
            <a:r>
              <a:rPr sz="2000" b="1" i="1" spc="-10" dirty="0">
                <a:highlight>
                  <a:srgbClr val="FFFF00"/>
                </a:highlight>
                <a:latin typeface="Arial"/>
                <a:cs typeface="Arial"/>
              </a:rPr>
              <a:t>ppro</a:t>
            </a:r>
            <a:r>
              <a:rPr sz="2000" b="1" i="1" spc="-15" dirty="0">
                <a:highlight>
                  <a:srgbClr val="FFFF00"/>
                </a:highlight>
                <a:latin typeface="Arial"/>
                <a:cs typeface="Arial"/>
              </a:rPr>
              <a:t>a</a:t>
            </a:r>
            <a:r>
              <a:rPr sz="2000" b="1" i="1" spc="-5" dirty="0">
                <a:highlight>
                  <a:srgbClr val="FFFF00"/>
                </a:highlight>
                <a:latin typeface="Arial"/>
                <a:cs typeface="Arial"/>
              </a:rPr>
              <a:t>c</a:t>
            </a:r>
            <a:r>
              <a:rPr sz="2000" b="1" i="1" spc="-10" dirty="0">
                <a:highlight>
                  <a:srgbClr val="FFFF00"/>
                </a:highlight>
                <a:latin typeface="Arial"/>
                <a:cs typeface="Arial"/>
              </a:rPr>
              <a:t>h</a:t>
            </a:r>
            <a:r>
              <a:rPr sz="2000" b="1" i="1" spc="-15" dirty="0">
                <a:highlight>
                  <a:srgbClr val="FFFF00"/>
                </a:highlight>
                <a:latin typeface="Arial"/>
                <a:cs typeface="Arial"/>
              </a:rPr>
              <a:t>e</a:t>
            </a:r>
            <a:r>
              <a:rPr sz="2000" b="1" i="1" dirty="0">
                <a:highlight>
                  <a:srgbClr val="FFFF00"/>
                </a:highlight>
                <a:latin typeface="Arial"/>
                <a:cs typeface="Arial"/>
              </a:rPr>
              <a:t>s</a:t>
            </a:r>
            <a:r>
              <a:rPr sz="2000" b="1" i="1" spc="-5" dirty="0">
                <a:highlight>
                  <a:srgbClr val="FFFF00"/>
                </a:highlight>
                <a:latin typeface="Arial"/>
                <a:cs typeface="Arial"/>
              </a:rPr>
              <a:t> 6</a:t>
            </a:r>
            <a:r>
              <a:rPr sz="2000" b="1" i="1" dirty="0">
                <a:highlight>
                  <a:srgbClr val="FFFF00"/>
                </a:highlight>
                <a:latin typeface="Arial"/>
                <a:cs typeface="Arial"/>
              </a:rPr>
              <a:t>0</a:t>
            </a:r>
            <a:r>
              <a:rPr sz="2000" b="1" i="1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2000" b="1" i="1" spc="-10" dirty="0">
                <a:highlight>
                  <a:srgbClr val="FFFF00"/>
                </a:highlight>
                <a:latin typeface="Arial"/>
                <a:cs typeface="Arial"/>
              </a:rPr>
              <a:t>p</a:t>
            </a:r>
            <a:r>
              <a:rPr sz="2000" b="1" i="1" spc="-20" dirty="0">
                <a:highlight>
                  <a:srgbClr val="FFFF00"/>
                </a:highlight>
                <a:latin typeface="Arial"/>
                <a:cs typeface="Arial"/>
              </a:rPr>
              <a:t>e</a:t>
            </a:r>
            <a:r>
              <a:rPr sz="2000" b="1" i="1" spc="-5" dirty="0">
                <a:highlight>
                  <a:srgbClr val="FFFF00"/>
                </a:highlight>
                <a:latin typeface="Arial"/>
                <a:cs typeface="Arial"/>
              </a:rPr>
              <a:t>r</a:t>
            </a:r>
            <a:r>
              <a:rPr sz="2000" b="1" i="1" spc="-10" dirty="0">
                <a:highlight>
                  <a:srgbClr val="FFFF00"/>
                </a:highlight>
                <a:latin typeface="Arial"/>
                <a:cs typeface="Arial"/>
              </a:rPr>
              <a:t>cent</a:t>
            </a:r>
            <a:r>
              <a:rPr sz="2000" i="1" spc="-5" dirty="0">
                <a:latin typeface="Arial"/>
                <a:cs typeface="Arial"/>
              </a:rPr>
              <a:t>.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T</a:t>
            </a:r>
            <a:r>
              <a:rPr sz="2000" i="1" spc="-5" dirty="0">
                <a:latin typeface="Arial"/>
                <a:cs typeface="Arial"/>
              </a:rPr>
              <a:t>hi</a:t>
            </a:r>
            <a:r>
              <a:rPr sz="2000" i="1" dirty="0">
                <a:latin typeface="Arial"/>
                <a:cs typeface="Arial"/>
              </a:rPr>
              <a:t>s </a:t>
            </a:r>
            <a:r>
              <a:rPr sz="2000" i="1" spc="-5" dirty="0">
                <a:latin typeface="Arial"/>
                <a:cs typeface="Arial"/>
              </a:rPr>
              <a:t>la</a:t>
            </a:r>
            <a:r>
              <a:rPr sz="2000" i="1" dirty="0">
                <a:latin typeface="Arial"/>
                <a:cs typeface="Arial"/>
              </a:rPr>
              <a:t>r</a:t>
            </a:r>
            <a:r>
              <a:rPr sz="2000" i="1" spc="-5" dirty="0">
                <a:latin typeface="Arial"/>
                <a:cs typeface="Arial"/>
              </a:rPr>
              <a:t>g</a:t>
            </a:r>
            <a:r>
              <a:rPr sz="2000" i="1" dirty="0">
                <a:latin typeface="Arial"/>
                <a:cs typeface="Arial"/>
              </a:rPr>
              <a:t>e</a:t>
            </a:r>
            <a:r>
              <a:rPr sz="2000" i="1" spc="-5" dirty="0">
                <a:latin typeface="Arial"/>
                <a:cs typeface="Arial"/>
              </a:rPr>
              <a:t> potentia</a:t>
            </a:r>
            <a:r>
              <a:rPr sz="2000" i="1" dirty="0">
                <a:latin typeface="Arial"/>
                <a:cs typeface="Arial"/>
              </a:rPr>
              <a:t>l</a:t>
            </a:r>
            <a:r>
              <a:rPr sz="2000" i="1" spc="-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r</a:t>
            </a:r>
            <a:r>
              <a:rPr sz="2000" i="1" spc="-5" dirty="0">
                <a:latin typeface="Arial"/>
                <a:cs typeface="Arial"/>
              </a:rPr>
              <a:t>eflect</a:t>
            </a:r>
            <a:r>
              <a:rPr sz="2000" i="1" dirty="0">
                <a:latin typeface="Arial"/>
                <a:cs typeface="Arial"/>
              </a:rPr>
              <a:t>s </a:t>
            </a:r>
            <a:r>
              <a:rPr sz="2000" i="1" spc="-5" dirty="0">
                <a:latin typeface="Arial"/>
                <a:cs typeface="Arial"/>
              </a:rPr>
              <a:t>th</a:t>
            </a:r>
            <a:r>
              <a:rPr sz="2000" i="1" dirty="0">
                <a:latin typeface="Arial"/>
                <a:cs typeface="Arial"/>
              </a:rPr>
              <a:t>e</a:t>
            </a:r>
            <a:r>
              <a:rPr sz="2000" i="1" spc="-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c</a:t>
            </a:r>
            <a:r>
              <a:rPr sz="2000" i="1" spc="-5" dirty="0">
                <a:latin typeface="Arial"/>
                <a:cs typeface="Arial"/>
              </a:rPr>
              <a:t>o</a:t>
            </a:r>
            <a:r>
              <a:rPr sz="2000" i="1" dirty="0">
                <a:latin typeface="Arial"/>
                <a:cs typeface="Arial"/>
              </a:rPr>
              <a:t>m</a:t>
            </a:r>
            <a:r>
              <a:rPr sz="2000" i="1" spc="-5" dirty="0">
                <a:latin typeface="Arial"/>
                <a:cs typeface="Arial"/>
              </a:rPr>
              <a:t>ple</a:t>
            </a:r>
            <a:r>
              <a:rPr sz="2000" i="1" dirty="0">
                <a:latin typeface="Arial"/>
                <a:cs typeface="Arial"/>
              </a:rPr>
              <a:t>x</a:t>
            </a:r>
            <a:r>
              <a:rPr sz="2000" i="1" spc="-5" dirty="0">
                <a:latin typeface="Arial"/>
                <a:cs typeface="Arial"/>
              </a:rPr>
              <a:t>it</a:t>
            </a:r>
            <a:r>
              <a:rPr sz="2000" i="1" dirty="0">
                <a:latin typeface="Arial"/>
                <a:cs typeface="Arial"/>
              </a:rPr>
              <a:t>y </a:t>
            </a:r>
            <a:r>
              <a:rPr sz="2000" i="1" spc="-5" dirty="0">
                <a:latin typeface="Arial"/>
                <a:cs typeface="Arial"/>
              </a:rPr>
              <a:t>an</a:t>
            </a:r>
            <a:r>
              <a:rPr sz="2000" i="1" dirty="0">
                <a:latin typeface="Arial"/>
                <a:cs typeface="Arial"/>
              </a:rPr>
              <a:t>d</a:t>
            </a:r>
            <a:r>
              <a:rPr sz="2000" i="1" spc="-5" dirty="0">
                <a:latin typeface="Arial"/>
                <a:cs typeface="Arial"/>
              </a:rPr>
              <a:t> inte</a:t>
            </a:r>
            <a:r>
              <a:rPr sz="2000" i="1" dirty="0">
                <a:latin typeface="Arial"/>
                <a:cs typeface="Arial"/>
              </a:rPr>
              <a:t>rc</a:t>
            </a:r>
            <a:r>
              <a:rPr sz="2000" i="1" spc="-5" dirty="0">
                <a:latin typeface="Arial"/>
                <a:cs typeface="Arial"/>
              </a:rPr>
              <a:t>onnectedne</a:t>
            </a:r>
            <a:r>
              <a:rPr sz="2000" i="1" dirty="0">
                <a:latin typeface="Arial"/>
                <a:cs typeface="Arial"/>
              </a:rPr>
              <a:t>ss </a:t>
            </a:r>
            <a:r>
              <a:rPr sz="2000" i="1" spc="-5" dirty="0">
                <a:latin typeface="Arial"/>
                <a:cs typeface="Arial"/>
              </a:rPr>
              <a:t>of</a:t>
            </a:r>
            <a:r>
              <a:rPr sz="2000" i="1" spc="5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th</a:t>
            </a:r>
            <a:r>
              <a:rPr sz="2000" i="1" dirty="0">
                <a:latin typeface="Arial"/>
                <a:cs typeface="Arial"/>
              </a:rPr>
              <a:t>e</a:t>
            </a:r>
            <a:r>
              <a:rPr sz="2000" i="1" spc="-5" dirty="0">
                <a:latin typeface="Arial"/>
                <a:cs typeface="Arial"/>
              </a:rPr>
              <a:t> equip</a:t>
            </a:r>
            <a:r>
              <a:rPr sz="2000" i="1" dirty="0">
                <a:latin typeface="Arial"/>
                <a:cs typeface="Arial"/>
              </a:rPr>
              <a:t>m</a:t>
            </a:r>
            <a:r>
              <a:rPr sz="2000" i="1" spc="-5" dirty="0">
                <a:latin typeface="Arial"/>
                <a:cs typeface="Arial"/>
              </a:rPr>
              <a:t>ent.”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B12EB9-37F5-4FE6-B365-6A6698C28240}"/>
              </a:ext>
            </a:extLst>
          </p:cNvPr>
          <p:cNvSpPr/>
          <p:nvPr/>
        </p:nvSpPr>
        <p:spPr>
          <a:xfrm>
            <a:off x="1739900" y="5496153"/>
            <a:ext cx="2794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dirty="0"/>
              <a:t>Source: </a:t>
            </a:r>
            <a:r>
              <a:rPr lang="en-US" dirty="0" err="1"/>
              <a:t>McKinsey&amp;Company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427ACE6-FA4E-4A0A-863A-985F32719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8/25/2018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DEB4A15-905C-4309-920D-0D37F7191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Vietnam </a:t>
            </a:r>
            <a:r>
              <a:rPr lang="en-US" dirty="0" err="1"/>
              <a:t>OpenInfra</a:t>
            </a:r>
            <a:r>
              <a:rPr lang="en-US" dirty="0"/>
              <a:t> days 2018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C652750-7340-498E-8335-C7E005357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z="1600" smtClean="0"/>
              <a:pPr/>
              <a:t>9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54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1312</Words>
  <Application>Microsoft Office PowerPoint</Application>
  <PresentationFormat>Widescreen</PresentationFormat>
  <Paragraphs>269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Century Gothic</vt:lpstr>
      <vt:lpstr>Times New Roman</vt:lpstr>
      <vt:lpstr>Tw Cen MT</vt:lpstr>
      <vt:lpstr>Tw Cen MT (Body)</vt:lpstr>
      <vt:lpstr>Tw Cen MT Condensed</vt:lpstr>
      <vt:lpstr>Wingdings</vt:lpstr>
      <vt:lpstr>Wingdings 3</vt:lpstr>
      <vt:lpstr>Integral</vt:lpstr>
      <vt:lpstr>Crossing IOT Platforms For  Extension Problem of Smart Environments </vt:lpstr>
      <vt:lpstr>Acknowledgements</vt:lpstr>
      <vt:lpstr>IoT Market Observations</vt:lpstr>
      <vt:lpstr>Figures</vt:lpstr>
      <vt:lpstr>PowerPoint Presentation</vt:lpstr>
      <vt:lpstr>Addressed Problem</vt:lpstr>
      <vt:lpstr>illustrated Scenario</vt:lpstr>
      <vt:lpstr>Integration will Create Differentiation</vt:lpstr>
      <vt:lpstr>Interoperability in IoT</vt:lpstr>
      <vt:lpstr>What is an IoT Platform?</vt:lpstr>
      <vt:lpstr>IoT Platform Reference Architecture</vt:lpstr>
      <vt:lpstr>Testbed - 3 different zones with diverse IoT platforms</vt:lpstr>
      <vt:lpstr>Testbed deployment</vt:lpstr>
      <vt:lpstr>DEMO 1</vt:lpstr>
      <vt:lpstr>Person authentication system (PAS)</vt:lpstr>
      <vt:lpstr>Crossing IoT Platform plane</vt:lpstr>
      <vt:lpstr>Our solution - Core components</vt:lpstr>
      <vt:lpstr>Overall Architecture</vt:lpstr>
      <vt:lpstr>PowerPoint Presentation</vt:lpstr>
      <vt:lpstr>Data sources</vt:lpstr>
      <vt:lpstr>standardized data</vt:lpstr>
      <vt:lpstr>Sematic control rule </vt:lpstr>
      <vt:lpstr>RULE DESCRIPTIONS</vt:lpstr>
      <vt:lpstr>Demo Scripts</vt:lpstr>
      <vt:lpstr>Demo Scripts</vt:lpstr>
      <vt:lpstr>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Crossing IOT Platforms For  Extension Problem of Smart Environments </dc:title>
  <dc:creator> </dc:creator>
  <cp:lastModifiedBy> </cp:lastModifiedBy>
  <cp:revision>6</cp:revision>
  <dcterms:created xsi:type="dcterms:W3CDTF">2018-08-21T16:07:50Z</dcterms:created>
  <dcterms:modified xsi:type="dcterms:W3CDTF">2018-08-22T14:54:44Z</dcterms:modified>
</cp:coreProperties>
</file>